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65" r:id="rId5"/>
    <p:sldId id="263" r:id="rId6"/>
    <p:sldId id="264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6" r:id="rId15"/>
    <p:sldId id="275" r:id="rId16"/>
    <p:sldId id="277" r:id="rId17"/>
    <p:sldId id="278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8288000" cy="10287000"/>
  <p:notesSz cx="6858000" cy="9144000"/>
  <p:embeddedFontLst>
    <p:embeddedFont>
      <p:font typeface="Gmarket Sans Bold" panose="020B0600000101010101" charset="-127"/>
      <p:bold r:id="rId33"/>
    </p:embeddedFont>
    <p:embeddedFont>
      <p:font typeface="Gmarket Sans Light" panose="020B0600000101010101" charset="-127"/>
      <p:regular r:id="rId34"/>
    </p:embeddedFont>
    <p:embeddedFont>
      <p:font typeface="Pretendard Light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2C559-E22A-46D4-B046-D80D04BE4BE0}" v="467" dt="2025-07-29T20:33:30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84" y="9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혜인" userId="86c3cd65-cce3-40c3-a229-6e9fecee9d13" providerId="ADAL" clId="{B882C559-E22A-46D4-B046-D80D04BE4BE0}"/>
    <pc:docChg chg="undo custSel addSld delSld modSld sldOrd">
      <pc:chgData name="강혜인" userId="86c3cd65-cce3-40c3-a229-6e9fecee9d13" providerId="ADAL" clId="{B882C559-E22A-46D4-B046-D80D04BE4BE0}" dt="2025-07-29T20:34:19.379" v="5569" actId="2890"/>
      <pc:docMkLst>
        <pc:docMk/>
      </pc:docMkLst>
      <pc:sldChg chg="delSp modSp mod">
        <pc:chgData name="강혜인" userId="86c3cd65-cce3-40c3-a229-6e9fecee9d13" providerId="ADAL" clId="{B882C559-E22A-46D4-B046-D80D04BE4BE0}" dt="2025-07-29T19:24:53.402" v="344" actId="1036"/>
        <pc:sldMkLst>
          <pc:docMk/>
          <pc:sldMk cId="0" sldId="256"/>
        </pc:sldMkLst>
        <pc:spChg chg="mod">
          <ac:chgData name="강혜인" userId="86c3cd65-cce3-40c3-a229-6e9fecee9d13" providerId="ADAL" clId="{B882C559-E22A-46D4-B046-D80D04BE4BE0}" dt="2025-07-29T19:24:53.402" v="344" actId="1036"/>
          <ac:spMkLst>
            <pc:docMk/>
            <pc:sldMk cId="0" sldId="256"/>
            <ac:spMk id="7" creationId="{00000000-0000-0000-0000-000000000000}"/>
          </ac:spMkLst>
        </pc:spChg>
        <pc:spChg chg="mod">
          <ac:chgData name="강혜인" userId="86c3cd65-cce3-40c3-a229-6e9fecee9d13" providerId="ADAL" clId="{B882C559-E22A-46D4-B046-D80D04BE4BE0}" dt="2025-07-29T19:17:38.936" v="14" actId="2711"/>
          <ac:spMkLst>
            <pc:docMk/>
            <pc:sldMk cId="0" sldId="256"/>
            <ac:spMk id="8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17:46.332" v="15" actId="478"/>
          <ac:spMkLst>
            <pc:docMk/>
            <pc:sldMk cId="0" sldId="256"/>
            <ac:spMk id="9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17:46.332" v="15" actId="478"/>
          <ac:spMkLst>
            <pc:docMk/>
            <pc:sldMk cId="0" sldId="256"/>
            <ac:spMk id="10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17:46.332" v="15" actId="478"/>
          <ac:spMkLst>
            <pc:docMk/>
            <pc:sldMk cId="0" sldId="256"/>
            <ac:spMk id="11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17:46.332" v="15" actId="478"/>
          <ac:spMkLst>
            <pc:docMk/>
            <pc:sldMk cId="0" sldId="256"/>
            <ac:spMk id="12" creationId="{00000000-0000-0000-0000-000000000000}"/>
          </ac:spMkLst>
        </pc:spChg>
        <pc:graphicFrameChg chg="del">
          <ac:chgData name="강혜인" userId="86c3cd65-cce3-40c3-a229-6e9fecee9d13" providerId="ADAL" clId="{B882C559-E22A-46D4-B046-D80D04BE4BE0}" dt="2025-07-29T19:17:52.218" v="16" actId="478"/>
          <ac:graphicFrameMkLst>
            <pc:docMk/>
            <pc:sldMk cId="0" sldId="256"/>
            <ac:graphicFrameMk id="5" creationId="{00000000-0000-0000-0000-000000000000}"/>
          </ac:graphicFrameMkLst>
        </pc:graphicFrameChg>
        <pc:picChg chg="mod">
          <ac:chgData name="강혜인" userId="86c3cd65-cce3-40c3-a229-6e9fecee9d13" providerId="ADAL" clId="{B882C559-E22A-46D4-B046-D80D04BE4BE0}" dt="2025-07-29T19:24:53.402" v="344" actId="1036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강혜인" userId="86c3cd65-cce3-40c3-a229-6e9fecee9d13" providerId="ADAL" clId="{B882C559-E22A-46D4-B046-D80D04BE4BE0}" dt="2025-07-29T19:17:46.332" v="15" actId="478"/>
          <ac:picMkLst>
            <pc:docMk/>
            <pc:sldMk cId="0" sldId="256"/>
            <ac:picMk id="3" creationId="{00000000-0000-0000-0000-000000000000}"/>
          </ac:picMkLst>
        </pc:picChg>
        <pc:picChg chg="del">
          <ac:chgData name="강혜인" userId="86c3cd65-cce3-40c3-a229-6e9fecee9d13" providerId="ADAL" clId="{B882C559-E22A-46D4-B046-D80D04BE4BE0}" dt="2025-07-29T19:17:46.332" v="15" actId="478"/>
          <ac:picMkLst>
            <pc:docMk/>
            <pc:sldMk cId="0" sldId="256"/>
            <ac:picMk id="4" creationId="{00000000-0000-0000-0000-000000000000}"/>
          </ac:picMkLst>
        </pc:picChg>
      </pc:sldChg>
      <pc:sldChg chg="addSp delSp modSp mod">
        <pc:chgData name="강혜인" userId="86c3cd65-cce3-40c3-a229-6e9fecee9d13" providerId="ADAL" clId="{B882C559-E22A-46D4-B046-D80D04BE4BE0}" dt="2025-07-29T19:24:47.003" v="333" actId="1076"/>
        <pc:sldMkLst>
          <pc:docMk/>
          <pc:sldMk cId="0" sldId="257"/>
        </pc:sldMkLst>
        <pc:spChg chg="mod">
          <ac:chgData name="강혜인" userId="86c3cd65-cce3-40c3-a229-6e9fecee9d13" providerId="ADAL" clId="{B882C559-E22A-46D4-B046-D80D04BE4BE0}" dt="2025-07-29T19:21:13.547" v="23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강혜인" userId="86c3cd65-cce3-40c3-a229-6e9fecee9d13" providerId="ADAL" clId="{B882C559-E22A-46D4-B046-D80D04BE4BE0}" dt="2025-07-29T19:21:13.547" v="239" actId="1076"/>
          <ac:spMkLst>
            <pc:docMk/>
            <pc:sldMk cId="0" sldId="257"/>
            <ac:spMk id="7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0:05.401" v="148" actId="478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강혜인" userId="86c3cd65-cce3-40c3-a229-6e9fecee9d13" providerId="ADAL" clId="{B882C559-E22A-46D4-B046-D80D04BE4BE0}" dt="2025-07-29T19:19:58.495" v="147" actId="478"/>
          <ac:spMkLst>
            <pc:docMk/>
            <pc:sldMk cId="0" sldId="257"/>
            <ac:spMk id="9" creationId="{00000000-0000-0000-0000-000000000000}"/>
          </ac:spMkLst>
        </pc:spChg>
        <pc:spChg chg="mod">
          <ac:chgData name="강혜인" userId="86c3cd65-cce3-40c3-a229-6e9fecee9d13" providerId="ADAL" clId="{B882C559-E22A-46D4-B046-D80D04BE4BE0}" dt="2025-07-29T19:21:17.269" v="24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강혜인" userId="86c3cd65-cce3-40c3-a229-6e9fecee9d13" providerId="ADAL" clId="{B882C559-E22A-46D4-B046-D80D04BE4BE0}" dt="2025-07-29T19:21:29.967" v="265"/>
          <ac:spMkLst>
            <pc:docMk/>
            <pc:sldMk cId="0" sldId="257"/>
            <ac:spMk id="11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0:05.401" v="148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강혜인" userId="86c3cd65-cce3-40c3-a229-6e9fecee9d13" providerId="ADAL" clId="{B882C559-E22A-46D4-B046-D80D04BE4BE0}" dt="2025-07-29T19:19:58.495" v="147" actId="478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강혜인" userId="86c3cd65-cce3-40c3-a229-6e9fecee9d13" providerId="ADAL" clId="{B882C559-E22A-46D4-B046-D80D04BE4BE0}" dt="2025-07-29T19:20:05.401" v="148" actId="478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강혜인" userId="86c3cd65-cce3-40c3-a229-6e9fecee9d13" providerId="ADAL" clId="{B882C559-E22A-46D4-B046-D80D04BE4BE0}" dt="2025-07-29T19:20:05.401" v="148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0:05.401" v="148" actId="478"/>
          <ac:spMkLst>
            <pc:docMk/>
            <pc:sldMk cId="0" sldId="257"/>
            <ac:spMk id="16" creationId="{00000000-0000-0000-0000-000000000000}"/>
          </ac:spMkLst>
        </pc:spChg>
        <pc:spChg chg="del mod">
          <ac:chgData name="강혜인" userId="86c3cd65-cce3-40c3-a229-6e9fecee9d13" providerId="ADAL" clId="{B882C559-E22A-46D4-B046-D80D04BE4BE0}" dt="2025-07-29T19:19:58.495" v="147" actId="478"/>
          <ac:spMkLst>
            <pc:docMk/>
            <pc:sldMk cId="0" sldId="257"/>
            <ac:spMk id="17" creationId="{00000000-0000-0000-0000-000000000000}"/>
          </ac:spMkLst>
        </pc:spChg>
        <pc:spChg chg="add mod">
          <ac:chgData name="강혜인" userId="86c3cd65-cce3-40c3-a229-6e9fecee9d13" providerId="ADAL" clId="{B882C559-E22A-46D4-B046-D80D04BE4BE0}" dt="2025-07-29T19:24:47.003" v="333" actId="1076"/>
          <ac:spMkLst>
            <pc:docMk/>
            <pc:sldMk cId="0" sldId="257"/>
            <ac:spMk id="18" creationId="{F1DC59F5-0226-2BAA-8F93-D2D7C8F16C3D}"/>
          </ac:spMkLst>
        </pc:spChg>
      </pc:sldChg>
      <pc:sldChg chg="addSp delSp modSp del mod">
        <pc:chgData name="강혜인" userId="86c3cd65-cce3-40c3-a229-6e9fecee9d13" providerId="ADAL" clId="{B882C559-E22A-46D4-B046-D80D04BE4BE0}" dt="2025-07-29T19:35:46.152" v="854" actId="47"/>
        <pc:sldMkLst>
          <pc:docMk/>
          <pc:sldMk cId="0" sldId="258"/>
        </pc:sldMkLst>
        <pc:spChg chg="mod">
          <ac:chgData name="강혜인" userId="86c3cd65-cce3-40c3-a229-6e9fecee9d13" providerId="ADAL" clId="{B882C559-E22A-46D4-B046-D80D04BE4BE0}" dt="2025-07-29T19:23:54.874" v="315" actId="1076"/>
          <ac:spMkLst>
            <pc:docMk/>
            <pc:sldMk cId="0" sldId="258"/>
            <ac:spMk id="5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1:59.959" v="27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2:05.999" v="273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2:03.900" v="272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강혜인" userId="86c3cd65-cce3-40c3-a229-6e9fecee9d13" providerId="ADAL" clId="{B882C559-E22A-46D4-B046-D80D04BE4BE0}" dt="2025-07-29T19:22:03.900" v="272" actId="478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강혜인" userId="86c3cd65-cce3-40c3-a229-6e9fecee9d13" providerId="ADAL" clId="{B882C559-E22A-46D4-B046-D80D04BE4BE0}" dt="2025-07-29T19:24:19.135" v="331" actId="20577"/>
          <ac:spMkLst>
            <pc:docMk/>
            <pc:sldMk cId="0" sldId="258"/>
            <ac:spMk id="10" creationId="{CB2F74FE-241B-E02D-8B5D-F89841DC1401}"/>
          </ac:spMkLst>
        </pc:spChg>
        <pc:spChg chg="add mod">
          <ac:chgData name="강혜인" userId="86c3cd65-cce3-40c3-a229-6e9fecee9d13" providerId="ADAL" clId="{B882C559-E22A-46D4-B046-D80D04BE4BE0}" dt="2025-07-29T19:24:39.806" v="332" actId="1076"/>
          <ac:spMkLst>
            <pc:docMk/>
            <pc:sldMk cId="0" sldId="258"/>
            <ac:spMk id="11" creationId="{4A68AE6A-7417-2478-46CD-C6D65F95C4EF}"/>
          </ac:spMkLst>
        </pc:spChg>
        <pc:spChg chg="add mod">
          <ac:chgData name="강혜인" userId="86c3cd65-cce3-40c3-a229-6e9fecee9d13" providerId="ADAL" clId="{B882C559-E22A-46D4-B046-D80D04BE4BE0}" dt="2025-07-29T19:28:27.892" v="776" actId="1076"/>
          <ac:spMkLst>
            <pc:docMk/>
            <pc:sldMk cId="0" sldId="258"/>
            <ac:spMk id="12" creationId="{7D9F2328-9D40-A4FC-2790-099A59DA69EB}"/>
          </ac:spMkLst>
        </pc:spChg>
        <pc:picChg chg="add mod">
          <ac:chgData name="강혜인" userId="86c3cd65-cce3-40c3-a229-6e9fecee9d13" providerId="ADAL" clId="{B882C559-E22A-46D4-B046-D80D04BE4BE0}" dt="2025-07-29T19:30:19.196" v="778" actId="1076"/>
          <ac:picMkLst>
            <pc:docMk/>
            <pc:sldMk cId="0" sldId="258"/>
            <ac:picMk id="13" creationId="{1377FBC7-773C-1CAB-20BC-3ED6276D5DDC}"/>
          </ac:picMkLst>
        </pc:picChg>
        <pc:picChg chg="add mod">
          <ac:chgData name="강혜인" userId="86c3cd65-cce3-40c3-a229-6e9fecee9d13" providerId="ADAL" clId="{B882C559-E22A-46D4-B046-D80D04BE4BE0}" dt="2025-07-29T19:31:11.037" v="783" actId="1076"/>
          <ac:picMkLst>
            <pc:docMk/>
            <pc:sldMk cId="0" sldId="258"/>
            <ac:picMk id="14" creationId="{C5C3AD26-F8ED-3060-F256-7C5E8ED58D14}"/>
          </ac:picMkLst>
        </pc:picChg>
        <pc:picChg chg="add mod">
          <ac:chgData name="강혜인" userId="86c3cd65-cce3-40c3-a229-6e9fecee9d13" providerId="ADAL" clId="{B882C559-E22A-46D4-B046-D80D04BE4BE0}" dt="2025-07-29T19:31:05.286" v="782" actId="1076"/>
          <ac:picMkLst>
            <pc:docMk/>
            <pc:sldMk cId="0" sldId="258"/>
            <ac:picMk id="15" creationId="{D8B8950B-4AEF-E7B7-69D3-981BAE55186A}"/>
          </ac:picMkLst>
        </pc:picChg>
      </pc:sldChg>
      <pc:sldChg chg="del">
        <pc:chgData name="강혜인" userId="86c3cd65-cce3-40c3-a229-6e9fecee9d13" providerId="ADAL" clId="{B882C559-E22A-46D4-B046-D80D04BE4BE0}" dt="2025-07-29T19:21:42.731" v="267" actId="47"/>
        <pc:sldMkLst>
          <pc:docMk/>
          <pc:sldMk cId="0" sldId="259"/>
        </pc:sldMkLst>
      </pc:sldChg>
      <pc:sldChg chg="del">
        <pc:chgData name="강혜인" userId="86c3cd65-cce3-40c3-a229-6e9fecee9d13" providerId="ADAL" clId="{B882C559-E22A-46D4-B046-D80D04BE4BE0}" dt="2025-07-29T19:21:42.279" v="266" actId="47"/>
        <pc:sldMkLst>
          <pc:docMk/>
          <pc:sldMk cId="0" sldId="260"/>
        </pc:sldMkLst>
      </pc:sldChg>
      <pc:sldChg chg="del">
        <pc:chgData name="강혜인" userId="86c3cd65-cce3-40c3-a229-6e9fecee9d13" providerId="ADAL" clId="{B882C559-E22A-46D4-B046-D80D04BE4BE0}" dt="2025-07-29T19:21:45.443" v="268" actId="47"/>
        <pc:sldMkLst>
          <pc:docMk/>
          <pc:sldMk cId="0" sldId="261"/>
        </pc:sldMkLst>
      </pc:sldChg>
      <pc:sldChg chg="del">
        <pc:chgData name="강혜인" userId="86c3cd65-cce3-40c3-a229-6e9fecee9d13" providerId="ADAL" clId="{B882C559-E22A-46D4-B046-D80D04BE4BE0}" dt="2025-07-29T20:17:46.270" v="3869" actId="47"/>
        <pc:sldMkLst>
          <pc:docMk/>
          <pc:sldMk cId="0" sldId="262"/>
        </pc:sldMkLst>
      </pc:sldChg>
      <pc:sldChg chg="del">
        <pc:chgData name="강혜인" userId="86c3cd65-cce3-40c3-a229-6e9fecee9d13" providerId="ADAL" clId="{B882C559-E22A-46D4-B046-D80D04BE4BE0}" dt="2025-07-29T19:21:48.112" v="269" actId="47"/>
        <pc:sldMkLst>
          <pc:docMk/>
          <pc:sldMk cId="0" sldId="263"/>
        </pc:sldMkLst>
      </pc:sldChg>
      <pc:sldChg chg="addSp delSp modSp add mod">
        <pc:chgData name="강혜인" userId="86c3cd65-cce3-40c3-a229-6e9fecee9d13" providerId="ADAL" clId="{B882C559-E22A-46D4-B046-D80D04BE4BE0}" dt="2025-07-29T19:35:20.057" v="848" actId="478"/>
        <pc:sldMkLst>
          <pc:docMk/>
          <pc:sldMk cId="3992926005" sldId="263"/>
        </pc:sldMkLst>
        <pc:spChg chg="add mod">
          <ac:chgData name="강혜인" userId="86c3cd65-cce3-40c3-a229-6e9fecee9d13" providerId="ADAL" clId="{B882C559-E22A-46D4-B046-D80D04BE4BE0}" dt="2025-07-29T19:34:22.899" v="846" actId="14100"/>
          <ac:spMkLst>
            <pc:docMk/>
            <pc:sldMk cId="3992926005" sldId="263"/>
            <ac:spMk id="6" creationId="{30ACFC9E-DCB8-CF71-1330-E3DD0F916E94}"/>
          </ac:spMkLst>
        </pc:spChg>
        <pc:spChg chg="add del mod">
          <ac:chgData name="강혜인" userId="86c3cd65-cce3-40c3-a229-6e9fecee9d13" providerId="ADAL" clId="{B882C559-E22A-46D4-B046-D80D04BE4BE0}" dt="2025-07-29T19:35:20.057" v="848" actId="478"/>
          <ac:spMkLst>
            <pc:docMk/>
            <pc:sldMk cId="3992926005" sldId="263"/>
            <ac:spMk id="7" creationId="{12C3305C-7220-F7F9-B6D8-CA2413DB9DCF}"/>
          </ac:spMkLst>
        </pc:spChg>
        <pc:picChg chg="mod">
          <ac:chgData name="강혜인" userId="86c3cd65-cce3-40c3-a229-6e9fecee9d13" providerId="ADAL" clId="{B882C559-E22A-46D4-B046-D80D04BE4BE0}" dt="2025-07-29T19:32:57.748" v="789" actId="1076"/>
          <ac:picMkLst>
            <pc:docMk/>
            <pc:sldMk cId="3992926005" sldId="263"/>
            <ac:picMk id="14" creationId="{38EA5C70-9BE3-40CD-98D5-82B8D048DF25}"/>
          </ac:picMkLst>
        </pc:picChg>
        <pc:picChg chg="mod">
          <ac:chgData name="강혜인" userId="86c3cd65-cce3-40c3-a229-6e9fecee9d13" providerId="ADAL" clId="{B882C559-E22A-46D4-B046-D80D04BE4BE0}" dt="2025-07-29T19:34:50.180" v="847"/>
          <ac:picMkLst>
            <pc:docMk/>
            <pc:sldMk cId="3992926005" sldId="263"/>
            <ac:picMk id="15" creationId="{9E1FDEFB-1EED-51C1-B7FC-98746D92C02D}"/>
          </ac:picMkLst>
        </pc:picChg>
      </pc:sldChg>
      <pc:sldChg chg="del">
        <pc:chgData name="강혜인" userId="86c3cd65-cce3-40c3-a229-6e9fecee9d13" providerId="ADAL" clId="{B882C559-E22A-46D4-B046-D80D04BE4BE0}" dt="2025-07-29T19:21:49.736" v="270" actId="47"/>
        <pc:sldMkLst>
          <pc:docMk/>
          <pc:sldMk cId="0" sldId="264"/>
        </pc:sldMkLst>
      </pc:sldChg>
      <pc:sldChg chg="addSp delSp modSp add mod">
        <pc:chgData name="강혜인" userId="86c3cd65-cce3-40c3-a229-6e9fecee9d13" providerId="ADAL" clId="{B882C559-E22A-46D4-B046-D80D04BE4BE0}" dt="2025-07-29T20:13:18.946" v="3494" actId="207"/>
        <pc:sldMkLst>
          <pc:docMk/>
          <pc:sldMk cId="3918411417" sldId="264"/>
        </pc:sldMkLst>
        <pc:spChg chg="del">
          <ac:chgData name="강혜인" userId="86c3cd65-cce3-40c3-a229-6e9fecee9d13" providerId="ADAL" clId="{B882C559-E22A-46D4-B046-D80D04BE4BE0}" dt="2025-07-29T19:36:12.745" v="857" actId="478"/>
          <ac:spMkLst>
            <pc:docMk/>
            <pc:sldMk cId="3918411417" sldId="264"/>
            <ac:spMk id="6" creationId="{89D15914-59EF-33AE-798C-8C5067C151B7}"/>
          </ac:spMkLst>
        </pc:spChg>
        <pc:spChg chg="add mod">
          <ac:chgData name="강혜인" userId="86c3cd65-cce3-40c3-a229-6e9fecee9d13" providerId="ADAL" clId="{B882C559-E22A-46D4-B046-D80D04BE4BE0}" dt="2025-07-29T19:35:23.390" v="850"/>
          <ac:spMkLst>
            <pc:docMk/>
            <pc:sldMk cId="3918411417" sldId="264"/>
            <ac:spMk id="7" creationId="{2D0A44A2-B50D-FE80-8210-FBE138150E9D}"/>
          </ac:spMkLst>
        </pc:spChg>
        <pc:spChg chg="mod">
          <ac:chgData name="강혜인" userId="86c3cd65-cce3-40c3-a229-6e9fecee9d13" providerId="ADAL" clId="{B882C559-E22A-46D4-B046-D80D04BE4BE0}" dt="2025-07-29T20:13:18.946" v="3494" actId="207"/>
          <ac:spMkLst>
            <pc:docMk/>
            <pc:sldMk cId="3918411417" sldId="264"/>
            <ac:spMk id="12" creationId="{DFB50DD8-6F9C-9A9C-47D4-74E4742E48A4}"/>
          </ac:spMkLst>
        </pc:spChg>
        <pc:picChg chg="add mod">
          <ac:chgData name="강혜인" userId="86c3cd65-cce3-40c3-a229-6e9fecee9d13" providerId="ADAL" clId="{B882C559-E22A-46D4-B046-D80D04BE4BE0}" dt="2025-07-29T19:36:17.978" v="859"/>
          <ac:picMkLst>
            <pc:docMk/>
            <pc:sldMk cId="3918411417" sldId="264"/>
            <ac:picMk id="8" creationId="{EAAED545-C207-F675-007B-9730D0ACB05F}"/>
          </ac:picMkLst>
        </pc:picChg>
        <pc:picChg chg="mod">
          <ac:chgData name="강혜인" userId="86c3cd65-cce3-40c3-a229-6e9fecee9d13" providerId="ADAL" clId="{B882C559-E22A-46D4-B046-D80D04BE4BE0}" dt="2025-07-29T19:36:26.686" v="860"/>
          <ac:picMkLst>
            <pc:docMk/>
            <pc:sldMk cId="3918411417" sldId="264"/>
            <ac:picMk id="14" creationId="{FE9A9111-3AF2-B6C9-9C42-761EE0D4466C}"/>
          </ac:picMkLst>
        </pc:picChg>
        <pc:picChg chg="del">
          <ac:chgData name="강혜인" userId="86c3cd65-cce3-40c3-a229-6e9fecee9d13" providerId="ADAL" clId="{B882C559-E22A-46D4-B046-D80D04BE4BE0}" dt="2025-07-29T19:36:17.556" v="858" actId="478"/>
          <ac:picMkLst>
            <pc:docMk/>
            <pc:sldMk cId="3918411417" sldId="264"/>
            <ac:picMk id="15" creationId="{CCACFF50-47E2-AA40-B726-01225FF1129C}"/>
          </ac:picMkLst>
        </pc:picChg>
      </pc:sldChg>
      <pc:sldChg chg="delSp modSp add mod ord">
        <pc:chgData name="강혜인" userId="86c3cd65-cce3-40c3-a229-6e9fecee9d13" providerId="ADAL" clId="{B882C559-E22A-46D4-B046-D80D04BE4BE0}" dt="2025-07-29T19:36:04.408" v="856"/>
        <pc:sldMkLst>
          <pc:docMk/>
          <pc:sldMk cId="3380081891" sldId="265"/>
        </pc:sldMkLst>
        <pc:spChg chg="del">
          <ac:chgData name="강혜인" userId="86c3cd65-cce3-40c3-a229-6e9fecee9d13" providerId="ADAL" clId="{B882C559-E22A-46D4-B046-D80D04BE4BE0}" dt="2025-07-29T19:35:53.505" v="855" actId="478"/>
          <ac:spMkLst>
            <pc:docMk/>
            <pc:sldMk cId="3380081891" sldId="265"/>
            <ac:spMk id="6" creationId="{DDC77BFA-4C01-1B19-0387-3E16287CB859}"/>
          </ac:spMkLst>
        </pc:spChg>
        <pc:picChg chg="mod">
          <ac:chgData name="강혜인" userId="86c3cd65-cce3-40c3-a229-6e9fecee9d13" providerId="ADAL" clId="{B882C559-E22A-46D4-B046-D80D04BE4BE0}" dt="2025-07-29T19:36:04.408" v="856"/>
          <ac:picMkLst>
            <pc:docMk/>
            <pc:sldMk cId="3380081891" sldId="265"/>
            <ac:picMk id="15" creationId="{76039788-4BDA-7BF2-DE1A-ACC5904B04E0}"/>
          </ac:picMkLst>
        </pc:picChg>
      </pc:sldChg>
      <pc:sldChg chg="addSp delSp modSp add mod">
        <pc:chgData name="강혜인" userId="86c3cd65-cce3-40c3-a229-6e9fecee9d13" providerId="ADAL" clId="{B882C559-E22A-46D4-B046-D80D04BE4BE0}" dt="2025-07-29T19:39:14.149" v="888" actId="20577"/>
        <pc:sldMkLst>
          <pc:docMk/>
          <pc:sldMk cId="996183226" sldId="266"/>
        </pc:sldMkLst>
        <pc:spChg chg="add mod">
          <ac:chgData name="강혜인" userId="86c3cd65-cce3-40c3-a229-6e9fecee9d13" providerId="ADAL" clId="{B882C559-E22A-46D4-B046-D80D04BE4BE0}" dt="2025-07-29T19:39:14.149" v="888" actId="20577"/>
          <ac:spMkLst>
            <pc:docMk/>
            <pc:sldMk cId="996183226" sldId="266"/>
            <ac:spMk id="7" creationId="{F73244E4-5FFF-6D9F-676F-C85D0A70B8B8}"/>
          </ac:spMkLst>
        </pc:spChg>
        <pc:spChg chg="add del mod">
          <ac:chgData name="강혜인" userId="86c3cd65-cce3-40c3-a229-6e9fecee9d13" providerId="ADAL" clId="{B882C559-E22A-46D4-B046-D80D04BE4BE0}" dt="2025-07-29T19:37:52.185" v="874" actId="22"/>
          <ac:spMkLst>
            <pc:docMk/>
            <pc:sldMk cId="996183226" sldId="266"/>
            <ac:spMk id="9" creationId="{00C3CE02-C644-C725-D071-1997DE36E762}"/>
          </ac:spMkLst>
        </pc:spChg>
        <pc:spChg chg="add mod">
          <ac:chgData name="강혜인" userId="86c3cd65-cce3-40c3-a229-6e9fecee9d13" providerId="ADAL" clId="{B882C559-E22A-46D4-B046-D80D04BE4BE0}" dt="2025-07-29T19:38:51.258" v="884" actId="2711"/>
          <ac:spMkLst>
            <pc:docMk/>
            <pc:sldMk cId="996183226" sldId="266"/>
            <ac:spMk id="17" creationId="{1C6B1D99-6C45-D488-083D-F9B740B82737}"/>
          </ac:spMkLst>
        </pc:spChg>
        <pc:spChg chg="add mod">
          <ac:chgData name="강혜인" userId="86c3cd65-cce3-40c3-a229-6e9fecee9d13" providerId="ADAL" clId="{B882C559-E22A-46D4-B046-D80D04BE4BE0}" dt="2025-07-29T19:38:51.258" v="884" actId="2711"/>
          <ac:spMkLst>
            <pc:docMk/>
            <pc:sldMk cId="996183226" sldId="266"/>
            <ac:spMk id="19" creationId="{7168A703-0FC5-77E2-9CDE-BA752C618C5D}"/>
          </ac:spMkLst>
        </pc:spChg>
        <pc:picChg chg="del">
          <ac:chgData name="강혜인" userId="86c3cd65-cce3-40c3-a229-6e9fecee9d13" providerId="ADAL" clId="{B882C559-E22A-46D4-B046-D80D04BE4BE0}" dt="2025-07-29T19:37:00.187" v="862" actId="478"/>
          <ac:picMkLst>
            <pc:docMk/>
            <pc:sldMk cId="996183226" sldId="266"/>
            <ac:picMk id="14" creationId="{519C7500-EB18-ACAC-1110-E53284437B1F}"/>
          </ac:picMkLst>
        </pc:picChg>
        <pc:picChg chg="del">
          <ac:chgData name="강혜인" userId="86c3cd65-cce3-40c3-a229-6e9fecee9d13" providerId="ADAL" clId="{B882C559-E22A-46D4-B046-D80D04BE4BE0}" dt="2025-07-29T19:37:00.998" v="863" actId="478"/>
          <ac:picMkLst>
            <pc:docMk/>
            <pc:sldMk cId="996183226" sldId="266"/>
            <ac:picMk id="15" creationId="{AFADBC1E-1437-C3B8-3CE2-5FE43CD8A865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26:17.526" v="4380" actId="20577"/>
        <pc:sldMkLst>
          <pc:docMk/>
          <pc:sldMk cId="2547873569" sldId="267"/>
        </pc:sldMkLst>
        <pc:spChg chg="add mod">
          <ac:chgData name="강혜인" userId="86c3cd65-cce3-40c3-a229-6e9fecee9d13" providerId="ADAL" clId="{B882C559-E22A-46D4-B046-D80D04BE4BE0}" dt="2025-07-29T19:50:10.782" v="1766" actId="207"/>
          <ac:spMkLst>
            <pc:docMk/>
            <pc:sldMk cId="2547873569" sldId="267"/>
            <ac:spMk id="6" creationId="{D4679F99-37FF-6A48-B070-C68DAB41798D}"/>
          </ac:spMkLst>
        </pc:spChg>
        <pc:spChg chg="del">
          <ac:chgData name="강혜인" userId="86c3cd65-cce3-40c3-a229-6e9fecee9d13" providerId="ADAL" clId="{B882C559-E22A-46D4-B046-D80D04BE4BE0}" dt="2025-07-29T19:40:18.342" v="892" actId="478"/>
          <ac:spMkLst>
            <pc:docMk/>
            <pc:sldMk cId="2547873569" sldId="267"/>
            <ac:spMk id="7" creationId="{17A37907-A5E3-0B7D-61F8-DAB7A758FCBC}"/>
          </ac:spMkLst>
        </pc:spChg>
        <pc:spChg chg="add mod">
          <ac:chgData name="강혜인" userId="86c3cd65-cce3-40c3-a229-6e9fecee9d13" providerId="ADAL" clId="{B882C559-E22A-46D4-B046-D80D04BE4BE0}" dt="2025-07-29T19:50:39.089" v="1769" actId="207"/>
          <ac:spMkLst>
            <pc:docMk/>
            <pc:sldMk cId="2547873569" sldId="267"/>
            <ac:spMk id="9" creationId="{CFCAF33C-455C-2517-0F3E-9C7BE3F82399}"/>
          </ac:spMkLst>
        </pc:spChg>
        <pc:spChg chg="add del mod">
          <ac:chgData name="강혜인" userId="86c3cd65-cce3-40c3-a229-6e9fecee9d13" providerId="ADAL" clId="{B882C559-E22A-46D4-B046-D80D04BE4BE0}" dt="2025-07-29T19:43:18.397" v="1069" actId="113"/>
          <ac:spMkLst>
            <pc:docMk/>
            <pc:sldMk cId="2547873569" sldId="267"/>
            <ac:spMk id="12" creationId="{92E0E73B-A006-73A5-BC8C-C44C82026E56}"/>
          </ac:spMkLst>
        </pc:spChg>
        <pc:spChg chg="add mod">
          <ac:chgData name="강혜인" userId="86c3cd65-cce3-40c3-a229-6e9fecee9d13" providerId="ADAL" clId="{B882C559-E22A-46D4-B046-D80D04BE4BE0}" dt="2025-07-29T19:50:39.089" v="1769" actId="207"/>
          <ac:spMkLst>
            <pc:docMk/>
            <pc:sldMk cId="2547873569" sldId="267"/>
            <ac:spMk id="15" creationId="{FC0B0059-5F6B-3E87-A1DE-71AB3B06E405}"/>
          </ac:spMkLst>
        </pc:spChg>
        <pc:spChg chg="add mod">
          <ac:chgData name="강혜인" userId="86c3cd65-cce3-40c3-a229-6e9fecee9d13" providerId="ADAL" clId="{B882C559-E22A-46D4-B046-D80D04BE4BE0}" dt="2025-07-29T19:51:00.950" v="1773" actId="14100"/>
          <ac:spMkLst>
            <pc:docMk/>
            <pc:sldMk cId="2547873569" sldId="267"/>
            <ac:spMk id="16" creationId="{F28E0891-86DD-4E21-03C1-EA9552BE2D87}"/>
          </ac:spMkLst>
        </pc:spChg>
        <pc:spChg chg="add del">
          <ac:chgData name="강혜인" userId="86c3cd65-cce3-40c3-a229-6e9fecee9d13" providerId="ADAL" clId="{B882C559-E22A-46D4-B046-D80D04BE4BE0}" dt="2025-07-29T19:48:25.401" v="1745" actId="478"/>
          <ac:spMkLst>
            <pc:docMk/>
            <pc:sldMk cId="2547873569" sldId="267"/>
            <ac:spMk id="18" creationId="{7CA976A6-554A-B51C-C054-79D9F3DFD23A}"/>
          </ac:spMkLst>
        </pc:spChg>
        <pc:spChg chg="add mod">
          <ac:chgData name="강혜인" userId="86c3cd65-cce3-40c3-a229-6e9fecee9d13" providerId="ADAL" clId="{B882C559-E22A-46D4-B046-D80D04BE4BE0}" dt="2025-07-29T19:55:33.522" v="2580" actId="14100"/>
          <ac:spMkLst>
            <pc:docMk/>
            <pc:sldMk cId="2547873569" sldId="267"/>
            <ac:spMk id="22" creationId="{631183DF-BE9F-6EBA-86F3-737880E85E0E}"/>
          </ac:spMkLst>
        </pc:spChg>
        <pc:picChg chg="del">
          <ac:chgData name="강혜인" userId="86c3cd65-cce3-40c3-a229-6e9fecee9d13" providerId="ADAL" clId="{B882C559-E22A-46D4-B046-D80D04BE4BE0}" dt="2025-07-29T19:40:16.124" v="890" actId="478"/>
          <ac:picMkLst>
            <pc:docMk/>
            <pc:sldMk cId="2547873569" sldId="267"/>
            <ac:picMk id="8" creationId="{559E0435-AFAB-5BE7-28C6-6F0B09346F38}"/>
          </ac:picMkLst>
        </pc:picChg>
        <pc:picChg chg="del">
          <ac:chgData name="강혜인" userId="86c3cd65-cce3-40c3-a229-6e9fecee9d13" providerId="ADAL" clId="{B882C559-E22A-46D4-B046-D80D04BE4BE0}" dt="2025-07-29T19:40:18.868" v="893" actId="478"/>
          <ac:picMkLst>
            <pc:docMk/>
            <pc:sldMk cId="2547873569" sldId="267"/>
            <ac:picMk id="13" creationId="{F989C129-EFA1-BE09-046F-2A7164682BC1}"/>
          </ac:picMkLst>
        </pc:picChg>
        <pc:picChg chg="del">
          <ac:chgData name="강혜인" userId="86c3cd65-cce3-40c3-a229-6e9fecee9d13" providerId="ADAL" clId="{B882C559-E22A-46D4-B046-D80D04BE4BE0}" dt="2025-07-29T19:40:16.626" v="891" actId="478"/>
          <ac:picMkLst>
            <pc:docMk/>
            <pc:sldMk cId="2547873569" sldId="267"/>
            <ac:picMk id="14" creationId="{C6745136-14AF-B6E7-3328-C2DD869FEC8B}"/>
          </ac:picMkLst>
        </pc:picChg>
        <pc:picChg chg="add mod">
          <ac:chgData name="강혜인" userId="86c3cd65-cce3-40c3-a229-6e9fecee9d13" providerId="ADAL" clId="{B882C559-E22A-46D4-B046-D80D04BE4BE0}" dt="2025-07-29T19:55:00.544" v="2564" actId="1076"/>
          <ac:picMkLst>
            <pc:docMk/>
            <pc:sldMk cId="2547873569" sldId="267"/>
            <ac:picMk id="20" creationId="{A64AB88B-4B21-EADF-8CDF-25ECE977F076}"/>
          </ac:picMkLst>
        </pc:picChg>
        <pc:picChg chg="add del mod">
          <ac:chgData name="강혜인" userId="86c3cd65-cce3-40c3-a229-6e9fecee9d13" providerId="ADAL" clId="{B882C559-E22A-46D4-B046-D80D04BE4BE0}" dt="2025-07-29T19:49:03.151" v="1754" actId="478"/>
          <ac:picMkLst>
            <pc:docMk/>
            <pc:sldMk cId="2547873569" sldId="267"/>
            <ac:picMk id="21" creationId="{9AF7D83C-AD43-F1C5-4EF3-4569A00E92CE}"/>
          </ac:picMkLst>
        </pc:picChg>
      </pc:sldChg>
      <pc:sldChg chg="delSp modSp add mod ord modAnim modNotesTx">
        <pc:chgData name="강혜인" userId="86c3cd65-cce3-40c3-a229-6e9fecee9d13" providerId="ADAL" clId="{B882C559-E22A-46D4-B046-D80D04BE4BE0}" dt="2025-07-29T20:26:07.818" v="4379" actId="20577"/>
        <pc:sldMkLst>
          <pc:docMk/>
          <pc:sldMk cId="2530967741" sldId="268"/>
        </pc:sldMkLst>
        <pc:spChg chg="mod">
          <ac:chgData name="강혜인" userId="86c3cd65-cce3-40c3-a229-6e9fecee9d13" providerId="ADAL" clId="{B882C559-E22A-46D4-B046-D80D04BE4BE0}" dt="2025-07-29T19:49:32.926" v="1762" actId="207"/>
          <ac:spMkLst>
            <pc:docMk/>
            <pc:sldMk cId="2530967741" sldId="268"/>
            <ac:spMk id="6" creationId="{835585B5-B6F1-B26D-C6E6-B96377467C36}"/>
          </ac:spMkLst>
        </pc:spChg>
        <pc:spChg chg="mod">
          <ac:chgData name="강혜인" userId="86c3cd65-cce3-40c3-a229-6e9fecee9d13" providerId="ADAL" clId="{B882C559-E22A-46D4-B046-D80D04BE4BE0}" dt="2025-07-29T19:49:32.926" v="1762" actId="207"/>
          <ac:spMkLst>
            <pc:docMk/>
            <pc:sldMk cId="2530967741" sldId="268"/>
            <ac:spMk id="9" creationId="{F0B162CE-3E0C-5A2B-63A9-A18FF45C4BB0}"/>
          </ac:spMkLst>
        </pc:spChg>
        <pc:spChg chg="mod">
          <ac:chgData name="강혜인" userId="86c3cd65-cce3-40c3-a229-6e9fecee9d13" providerId="ADAL" clId="{B882C559-E22A-46D4-B046-D80D04BE4BE0}" dt="2025-07-29T19:49:32.926" v="1762" actId="207"/>
          <ac:spMkLst>
            <pc:docMk/>
            <pc:sldMk cId="2530967741" sldId="268"/>
            <ac:spMk id="15" creationId="{91731742-689C-4D08-CF84-5591ABF13040}"/>
          </ac:spMkLst>
        </pc:spChg>
        <pc:spChg chg="del">
          <ac:chgData name="강혜인" userId="86c3cd65-cce3-40c3-a229-6e9fecee9d13" providerId="ADAL" clId="{B882C559-E22A-46D4-B046-D80D04BE4BE0}" dt="2025-07-29T19:49:09.405" v="1758" actId="478"/>
          <ac:spMkLst>
            <pc:docMk/>
            <pc:sldMk cId="2530967741" sldId="268"/>
            <ac:spMk id="16" creationId="{C9A38F69-3844-D6F3-7810-64AAFEEFD600}"/>
          </ac:spMkLst>
        </pc:spChg>
        <pc:picChg chg="del">
          <ac:chgData name="강혜인" userId="86c3cd65-cce3-40c3-a229-6e9fecee9d13" providerId="ADAL" clId="{B882C559-E22A-46D4-B046-D80D04BE4BE0}" dt="2025-07-29T19:49:10.958" v="1759" actId="478"/>
          <ac:picMkLst>
            <pc:docMk/>
            <pc:sldMk cId="2530967741" sldId="268"/>
            <ac:picMk id="20" creationId="{70EE3577-7015-42EB-802E-413D4DAE38C0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25:34.363" v="4378" actId="20577"/>
        <pc:sldMkLst>
          <pc:docMk/>
          <pc:sldMk cId="331881381" sldId="269"/>
        </pc:sldMkLst>
        <pc:spChg chg="mod">
          <ac:chgData name="강혜인" userId="86c3cd65-cce3-40c3-a229-6e9fecee9d13" providerId="ADAL" clId="{B882C559-E22A-46D4-B046-D80D04BE4BE0}" dt="2025-07-29T19:55:49.547" v="2583" actId="207"/>
          <ac:spMkLst>
            <pc:docMk/>
            <pc:sldMk cId="331881381" sldId="269"/>
            <ac:spMk id="6" creationId="{985EFBD8-FD69-F853-C5E1-8CB31DE3BE68}"/>
          </ac:spMkLst>
        </pc:spChg>
        <pc:spChg chg="mod">
          <ac:chgData name="강혜인" userId="86c3cd65-cce3-40c3-a229-6e9fecee9d13" providerId="ADAL" clId="{B882C559-E22A-46D4-B046-D80D04BE4BE0}" dt="2025-07-29T19:55:53.611" v="2584" actId="207"/>
          <ac:spMkLst>
            <pc:docMk/>
            <pc:sldMk cId="331881381" sldId="269"/>
            <ac:spMk id="9" creationId="{1FAF6F32-8090-A5FB-CE4E-89E5E3975824}"/>
          </ac:spMkLst>
        </pc:spChg>
        <pc:spChg chg="add mod">
          <ac:chgData name="강혜인" userId="86c3cd65-cce3-40c3-a229-6e9fecee9d13" providerId="ADAL" clId="{B882C559-E22A-46D4-B046-D80D04BE4BE0}" dt="2025-07-29T20:09:19.119" v="3335"/>
          <ac:spMkLst>
            <pc:docMk/>
            <pc:sldMk cId="331881381" sldId="269"/>
            <ac:spMk id="13" creationId="{81A623C8-041C-E8E0-DF91-82EEFA5A6605}"/>
          </ac:spMkLst>
        </pc:spChg>
        <pc:spChg chg="mod">
          <ac:chgData name="강혜인" userId="86c3cd65-cce3-40c3-a229-6e9fecee9d13" providerId="ADAL" clId="{B882C559-E22A-46D4-B046-D80D04BE4BE0}" dt="2025-07-29T19:55:49.547" v="2583" actId="207"/>
          <ac:spMkLst>
            <pc:docMk/>
            <pc:sldMk cId="331881381" sldId="269"/>
            <ac:spMk id="15" creationId="{ED4BA5C4-4D8E-BF84-4F74-86179C8923C7}"/>
          </ac:spMkLst>
        </pc:spChg>
        <pc:spChg chg="del">
          <ac:chgData name="강혜인" userId="86c3cd65-cce3-40c3-a229-6e9fecee9d13" providerId="ADAL" clId="{B882C559-E22A-46D4-B046-D80D04BE4BE0}" dt="2025-07-29T19:55:43.257" v="2581" actId="478"/>
          <ac:spMkLst>
            <pc:docMk/>
            <pc:sldMk cId="331881381" sldId="269"/>
            <ac:spMk id="16" creationId="{7ABC9569-E008-CD58-D812-B2B1151E72D0}"/>
          </ac:spMkLst>
        </pc:spChg>
        <pc:picChg chg="add mod">
          <ac:chgData name="강혜인" userId="86c3cd65-cce3-40c3-a229-6e9fecee9d13" providerId="ADAL" clId="{B882C559-E22A-46D4-B046-D80D04BE4BE0}" dt="2025-07-29T20:05:38.753" v="3082" actId="1076"/>
          <ac:picMkLst>
            <pc:docMk/>
            <pc:sldMk cId="331881381" sldId="269"/>
            <ac:picMk id="8" creationId="{BBAA31F5-F203-541C-CC27-8807A64AA7E6}"/>
          </ac:picMkLst>
        </pc:picChg>
        <pc:picChg chg="del">
          <ac:chgData name="강혜인" userId="86c3cd65-cce3-40c3-a229-6e9fecee9d13" providerId="ADAL" clId="{B882C559-E22A-46D4-B046-D80D04BE4BE0}" dt="2025-07-29T19:55:44.111" v="2582" actId="478"/>
          <ac:picMkLst>
            <pc:docMk/>
            <pc:sldMk cId="331881381" sldId="269"/>
            <ac:picMk id="20" creationId="{E394D83D-169B-C67B-EE6D-221000104543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25:29.611" v="4377" actId="20577"/>
        <pc:sldMkLst>
          <pc:docMk/>
          <pc:sldMk cId="2176916768" sldId="270"/>
        </pc:sldMkLst>
        <pc:spChg chg="mod">
          <ac:chgData name="강혜인" userId="86c3cd65-cce3-40c3-a229-6e9fecee9d13" providerId="ADAL" clId="{B882C559-E22A-46D4-B046-D80D04BE4BE0}" dt="2025-07-29T20:10:25.169" v="3341" actId="207"/>
          <ac:spMkLst>
            <pc:docMk/>
            <pc:sldMk cId="2176916768" sldId="270"/>
            <ac:spMk id="6" creationId="{52E37AB6-BDD6-C73D-60A7-E9269257DBBC}"/>
          </ac:spMkLst>
        </pc:spChg>
        <pc:spChg chg="mod">
          <ac:chgData name="강혜인" userId="86c3cd65-cce3-40c3-a229-6e9fecee9d13" providerId="ADAL" clId="{B882C559-E22A-46D4-B046-D80D04BE4BE0}" dt="2025-07-29T20:10:25.169" v="3341" actId="207"/>
          <ac:spMkLst>
            <pc:docMk/>
            <pc:sldMk cId="2176916768" sldId="270"/>
            <ac:spMk id="9" creationId="{55F9430D-35EE-3DB8-2C2B-79530E33215F}"/>
          </ac:spMkLst>
        </pc:spChg>
        <pc:spChg chg="mod">
          <ac:chgData name="강혜인" userId="86c3cd65-cce3-40c3-a229-6e9fecee9d13" providerId="ADAL" clId="{B882C559-E22A-46D4-B046-D80D04BE4BE0}" dt="2025-07-29T20:10:29.555" v="3342" actId="207"/>
          <ac:spMkLst>
            <pc:docMk/>
            <pc:sldMk cId="2176916768" sldId="270"/>
            <ac:spMk id="15" creationId="{48293CDB-D8D0-5F08-E859-EB3DF753C2D8}"/>
          </ac:spMkLst>
        </pc:spChg>
        <pc:spChg chg="mod">
          <ac:chgData name="강혜인" userId="86c3cd65-cce3-40c3-a229-6e9fecee9d13" providerId="ADAL" clId="{B882C559-E22A-46D4-B046-D80D04BE4BE0}" dt="2025-07-29T20:11:59.777" v="3471"/>
          <ac:spMkLst>
            <pc:docMk/>
            <pc:sldMk cId="2176916768" sldId="270"/>
            <ac:spMk id="16" creationId="{927D2C6A-1AE1-341E-1955-6D55E13688CF}"/>
          </ac:spMkLst>
        </pc:spChg>
        <pc:picChg chg="add del">
          <ac:chgData name="강혜인" userId="86c3cd65-cce3-40c3-a229-6e9fecee9d13" providerId="ADAL" clId="{B882C559-E22A-46D4-B046-D80D04BE4BE0}" dt="2025-07-29T20:21:34.606" v="3906" actId="478"/>
          <ac:picMkLst>
            <pc:docMk/>
            <pc:sldMk cId="2176916768" sldId="270"/>
            <ac:picMk id="8" creationId="{ACB04D7D-EAC2-FA7F-18E8-24C0FE53863E}"/>
          </ac:picMkLst>
        </pc:picChg>
        <pc:picChg chg="del">
          <ac:chgData name="강혜인" userId="86c3cd65-cce3-40c3-a229-6e9fecee9d13" providerId="ADAL" clId="{B882C559-E22A-46D4-B046-D80D04BE4BE0}" dt="2025-07-29T20:10:19.099" v="3340" actId="478"/>
          <ac:picMkLst>
            <pc:docMk/>
            <pc:sldMk cId="2176916768" sldId="270"/>
            <ac:picMk id="20" creationId="{58F29181-FB31-86C7-53AE-C42A112E2951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25:26.469" v="4376" actId="20577"/>
        <pc:sldMkLst>
          <pc:docMk/>
          <pc:sldMk cId="3078186690" sldId="271"/>
        </pc:sldMkLst>
        <pc:spChg chg="del">
          <ac:chgData name="강혜인" userId="86c3cd65-cce3-40c3-a229-6e9fecee9d13" providerId="ADAL" clId="{B882C559-E22A-46D4-B046-D80D04BE4BE0}" dt="2025-07-29T20:12:55.539" v="3490" actId="478"/>
          <ac:spMkLst>
            <pc:docMk/>
            <pc:sldMk cId="3078186690" sldId="271"/>
            <ac:spMk id="6" creationId="{BF1C7F05-9092-207F-911F-FD1EF1210EE3}"/>
          </ac:spMkLst>
        </pc:spChg>
        <pc:spChg chg="del">
          <ac:chgData name="강혜인" userId="86c3cd65-cce3-40c3-a229-6e9fecee9d13" providerId="ADAL" clId="{B882C559-E22A-46D4-B046-D80D04BE4BE0}" dt="2025-07-29T20:12:55.539" v="3490" actId="478"/>
          <ac:spMkLst>
            <pc:docMk/>
            <pc:sldMk cId="3078186690" sldId="271"/>
            <ac:spMk id="9" creationId="{B19C67F9-A1A2-E88C-599A-41E20198B25F}"/>
          </ac:spMkLst>
        </pc:spChg>
        <pc:spChg chg="mod">
          <ac:chgData name="강혜인" userId="86c3cd65-cce3-40c3-a229-6e9fecee9d13" providerId="ADAL" clId="{B882C559-E22A-46D4-B046-D80D04BE4BE0}" dt="2025-07-29T20:12:42.608" v="3488" actId="20577"/>
          <ac:spMkLst>
            <pc:docMk/>
            <pc:sldMk cId="3078186690" sldId="271"/>
            <ac:spMk id="10" creationId="{4206EB3B-8DD7-5F9A-A311-2A36EBFCF1C0}"/>
          </ac:spMkLst>
        </pc:spChg>
        <pc:spChg chg="del">
          <ac:chgData name="강혜인" userId="86c3cd65-cce3-40c3-a229-6e9fecee9d13" providerId="ADAL" clId="{B882C559-E22A-46D4-B046-D80D04BE4BE0}" dt="2025-07-29T20:12:50.972" v="3489" actId="478"/>
          <ac:spMkLst>
            <pc:docMk/>
            <pc:sldMk cId="3078186690" sldId="271"/>
            <ac:spMk id="12" creationId="{1B138884-4B74-A6BD-EB43-FCFED7E98245}"/>
          </ac:spMkLst>
        </pc:spChg>
        <pc:spChg chg="del">
          <ac:chgData name="강혜인" userId="86c3cd65-cce3-40c3-a229-6e9fecee9d13" providerId="ADAL" clId="{B882C559-E22A-46D4-B046-D80D04BE4BE0}" dt="2025-07-29T20:12:55.539" v="3490" actId="478"/>
          <ac:spMkLst>
            <pc:docMk/>
            <pc:sldMk cId="3078186690" sldId="271"/>
            <ac:spMk id="15" creationId="{4DE3E663-A5B6-F87D-7419-DE11CA52DB5B}"/>
          </ac:spMkLst>
        </pc:spChg>
        <pc:spChg chg="mod">
          <ac:chgData name="강혜인" userId="86c3cd65-cce3-40c3-a229-6e9fecee9d13" providerId="ADAL" clId="{B882C559-E22A-46D4-B046-D80D04BE4BE0}" dt="2025-07-29T20:17:35.722" v="3868" actId="14100"/>
          <ac:spMkLst>
            <pc:docMk/>
            <pc:sldMk cId="3078186690" sldId="271"/>
            <ac:spMk id="16" creationId="{DBEE57F2-EEDD-1730-3717-C627381A8D7E}"/>
          </ac:spMkLst>
        </pc:spChg>
        <pc:spChg chg="mod">
          <ac:chgData name="강혜인" userId="86c3cd65-cce3-40c3-a229-6e9fecee9d13" providerId="ADAL" clId="{B882C559-E22A-46D4-B046-D80D04BE4BE0}" dt="2025-07-29T20:16:18.347" v="3739" actId="1076"/>
          <ac:spMkLst>
            <pc:docMk/>
            <pc:sldMk cId="3078186690" sldId="271"/>
            <ac:spMk id="23" creationId="{280D74B3-5BD4-C056-3C0D-CCB922895682}"/>
          </ac:spMkLst>
        </pc:spChg>
        <pc:spChg chg="mod">
          <ac:chgData name="강혜인" userId="86c3cd65-cce3-40c3-a229-6e9fecee9d13" providerId="ADAL" clId="{B882C559-E22A-46D4-B046-D80D04BE4BE0}" dt="2025-07-29T20:16:18.347" v="3739" actId="1076"/>
          <ac:spMkLst>
            <pc:docMk/>
            <pc:sldMk cId="3078186690" sldId="271"/>
            <ac:spMk id="24" creationId="{F48595DF-4D94-D912-81F4-26EBEC3845ED}"/>
          </ac:spMkLst>
        </pc:spChg>
        <pc:spChg chg="mod">
          <ac:chgData name="강혜인" userId="86c3cd65-cce3-40c3-a229-6e9fecee9d13" providerId="ADAL" clId="{B882C559-E22A-46D4-B046-D80D04BE4BE0}" dt="2025-07-29T20:16:18.347" v="3739" actId="1076"/>
          <ac:spMkLst>
            <pc:docMk/>
            <pc:sldMk cId="3078186690" sldId="271"/>
            <ac:spMk id="25" creationId="{82C5A080-BC2B-233B-1A13-87C8FCA16407}"/>
          </ac:spMkLst>
        </pc:spChg>
        <pc:spChg chg="mod">
          <ac:chgData name="강혜인" userId="86c3cd65-cce3-40c3-a229-6e9fecee9d13" providerId="ADAL" clId="{B882C559-E22A-46D4-B046-D80D04BE4BE0}" dt="2025-07-29T20:16:18.347" v="3739" actId="1076"/>
          <ac:spMkLst>
            <pc:docMk/>
            <pc:sldMk cId="3078186690" sldId="271"/>
            <ac:spMk id="26" creationId="{B23B96F0-0139-60B6-9AA3-211540343FCA}"/>
          </ac:spMkLst>
        </pc:spChg>
        <pc:spChg chg="mod">
          <ac:chgData name="강혜인" userId="86c3cd65-cce3-40c3-a229-6e9fecee9d13" providerId="ADAL" clId="{B882C559-E22A-46D4-B046-D80D04BE4BE0}" dt="2025-07-29T20:16:18.347" v="3739" actId="1076"/>
          <ac:spMkLst>
            <pc:docMk/>
            <pc:sldMk cId="3078186690" sldId="271"/>
            <ac:spMk id="28" creationId="{FD30F99C-90D6-019E-A78B-4292AE2E737D}"/>
          </ac:spMkLst>
        </pc:spChg>
        <pc:picChg chg="mod">
          <ac:chgData name="강혜인" userId="86c3cd65-cce3-40c3-a229-6e9fecee9d13" providerId="ADAL" clId="{B882C559-E22A-46D4-B046-D80D04BE4BE0}" dt="2025-07-29T20:16:18.347" v="3739" actId="1076"/>
          <ac:picMkLst>
            <pc:docMk/>
            <pc:sldMk cId="3078186690" sldId="271"/>
            <ac:picMk id="17" creationId="{F7E564BE-D80E-3995-F62F-CFDAA46C71CD}"/>
          </ac:picMkLst>
        </pc:picChg>
        <pc:picChg chg="mod">
          <ac:chgData name="강혜인" userId="86c3cd65-cce3-40c3-a229-6e9fecee9d13" providerId="ADAL" clId="{B882C559-E22A-46D4-B046-D80D04BE4BE0}" dt="2025-07-29T20:16:18.347" v="3739" actId="1076"/>
          <ac:picMkLst>
            <pc:docMk/>
            <pc:sldMk cId="3078186690" sldId="271"/>
            <ac:picMk id="20" creationId="{EBC6F26E-E981-4D7D-7B8C-5B1F972EFED5}"/>
          </ac:picMkLst>
        </pc:picChg>
        <pc:picChg chg="mod">
          <ac:chgData name="강혜인" userId="86c3cd65-cce3-40c3-a229-6e9fecee9d13" providerId="ADAL" clId="{B882C559-E22A-46D4-B046-D80D04BE4BE0}" dt="2025-07-29T20:16:18.347" v="3739" actId="1076"/>
          <ac:picMkLst>
            <pc:docMk/>
            <pc:sldMk cId="3078186690" sldId="271"/>
            <ac:picMk id="21" creationId="{21F2EDB9-FC85-45B2-ECE2-B2A24A9EB016}"/>
          </ac:picMkLst>
        </pc:picChg>
        <pc:picChg chg="mod">
          <ac:chgData name="강혜인" userId="86c3cd65-cce3-40c3-a229-6e9fecee9d13" providerId="ADAL" clId="{B882C559-E22A-46D4-B046-D80D04BE4BE0}" dt="2025-07-29T20:16:18.347" v="3739" actId="1076"/>
          <ac:picMkLst>
            <pc:docMk/>
            <pc:sldMk cId="3078186690" sldId="271"/>
            <ac:picMk id="52" creationId="{70E47C26-5E2C-7C92-56DC-72B26FACE5D2}"/>
          </ac:picMkLst>
        </pc:picChg>
        <pc:picChg chg="mod">
          <ac:chgData name="강혜인" userId="86c3cd65-cce3-40c3-a229-6e9fecee9d13" providerId="ADAL" clId="{B882C559-E22A-46D4-B046-D80D04BE4BE0}" dt="2025-07-29T20:16:18.347" v="3739" actId="1076"/>
          <ac:picMkLst>
            <pc:docMk/>
            <pc:sldMk cId="3078186690" sldId="271"/>
            <ac:picMk id="62" creationId="{AE3FD7F0-D2D5-80CA-143C-E5AF6D3B39CD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25:23.659" v="4375" actId="20577"/>
        <pc:sldMkLst>
          <pc:docMk/>
          <pc:sldMk cId="595051836" sldId="272"/>
        </pc:sldMkLst>
        <pc:spChg chg="mod">
          <ac:chgData name="강혜인" userId="86c3cd65-cce3-40c3-a229-6e9fecee9d13" providerId="ADAL" clId="{B882C559-E22A-46D4-B046-D80D04BE4BE0}" dt="2025-07-29T20:19:42.618" v="3887" actId="14100"/>
          <ac:spMkLst>
            <pc:docMk/>
            <pc:sldMk cId="595051836" sldId="272"/>
            <ac:spMk id="5" creationId="{DD56F218-7F00-B08E-FA6B-4A633E9348D4}"/>
          </ac:spMkLst>
        </pc:spChg>
        <pc:spChg chg="add mod">
          <ac:chgData name="강혜인" userId="86c3cd65-cce3-40c3-a229-6e9fecee9d13" providerId="ADAL" clId="{B882C559-E22A-46D4-B046-D80D04BE4BE0}" dt="2025-07-29T20:21:05.459" v="3896" actId="14100"/>
          <ac:spMkLst>
            <pc:docMk/>
            <pc:sldMk cId="595051836" sldId="272"/>
            <ac:spMk id="6" creationId="{4731C47D-2644-F4EE-16C5-7379DE9750C6}"/>
          </ac:spMkLst>
        </pc:spChg>
        <pc:spChg chg="mod">
          <ac:chgData name="강혜인" userId="86c3cd65-cce3-40c3-a229-6e9fecee9d13" providerId="ADAL" clId="{B882C559-E22A-46D4-B046-D80D04BE4BE0}" dt="2025-07-29T20:21:24.876" v="3904" actId="20577"/>
          <ac:spMkLst>
            <pc:docMk/>
            <pc:sldMk cId="595051836" sldId="272"/>
            <ac:spMk id="10" creationId="{7641BE4F-DF91-63A1-207E-B78C29782CB2}"/>
          </ac:spMkLst>
        </pc:spChg>
        <pc:spChg chg="add mod">
          <ac:chgData name="강혜인" userId="86c3cd65-cce3-40c3-a229-6e9fecee9d13" providerId="ADAL" clId="{B882C559-E22A-46D4-B046-D80D04BE4BE0}" dt="2025-07-29T20:24:56.981" v="4372" actId="1076"/>
          <ac:spMkLst>
            <pc:docMk/>
            <pc:sldMk cId="595051836" sldId="272"/>
            <ac:spMk id="15" creationId="{3CF70D2D-2FD8-6B93-1391-60DDEE56878C}"/>
          </ac:spMkLst>
        </pc:spChg>
        <pc:spChg chg="mod">
          <ac:chgData name="강혜인" userId="86c3cd65-cce3-40c3-a229-6e9fecee9d13" providerId="ADAL" clId="{B882C559-E22A-46D4-B046-D80D04BE4BE0}" dt="2025-07-29T20:24:47.384" v="4370" actId="1036"/>
          <ac:spMkLst>
            <pc:docMk/>
            <pc:sldMk cId="595051836" sldId="272"/>
            <ac:spMk id="16" creationId="{4C9C1B7F-FBF8-06EC-23B6-C6611374FCE5}"/>
          </ac:spMkLst>
        </pc:spChg>
        <pc:grpChg chg="del">
          <ac:chgData name="강혜인" userId="86c3cd65-cce3-40c3-a229-6e9fecee9d13" providerId="ADAL" clId="{B882C559-E22A-46D4-B046-D80D04BE4BE0}" dt="2025-07-29T20:21:27.485" v="3905" actId="478"/>
          <ac:grpSpMkLst>
            <pc:docMk/>
            <pc:sldMk cId="595051836" sldId="272"/>
            <ac:grpSpMk id="7" creationId="{5022A985-CB81-8E59-E0FE-CB1C46E97B1D}"/>
          </ac:grpSpMkLst>
        </pc:grpChg>
        <pc:picChg chg="del mod">
          <ac:chgData name="강혜인" userId="86c3cd65-cce3-40c3-a229-6e9fecee9d13" providerId="ADAL" clId="{B882C559-E22A-46D4-B046-D80D04BE4BE0}" dt="2025-07-29T20:19:58.759" v="3889" actId="478"/>
          <ac:picMkLst>
            <pc:docMk/>
            <pc:sldMk cId="595051836" sldId="272"/>
            <ac:picMk id="4" creationId="{1DBF7911-0A2B-E158-DEA7-50245A759D9C}"/>
          </ac:picMkLst>
        </pc:picChg>
        <pc:picChg chg="add del mod">
          <ac:chgData name="강혜인" userId="86c3cd65-cce3-40c3-a229-6e9fecee9d13" providerId="ADAL" clId="{B882C559-E22A-46D4-B046-D80D04BE4BE0}" dt="2025-07-29T20:21:51.187" v="3916" actId="478"/>
          <ac:picMkLst>
            <pc:docMk/>
            <pc:sldMk cId="595051836" sldId="272"/>
            <ac:picMk id="9" creationId="{F2E41CE9-991E-79BD-B5D5-AE08FB31A889}"/>
          </ac:picMkLst>
        </pc:picChg>
        <pc:picChg chg="add mod modCrop">
          <ac:chgData name="강혜인" userId="86c3cd65-cce3-40c3-a229-6e9fecee9d13" providerId="ADAL" clId="{B882C559-E22A-46D4-B046-D80D04BE4BE0}" dt="2025-07-29T20:24:47.384" v="4370" actId="1036"/>
          <ac:picMkLst>
            <pc:docMk/>
            <pc:sldMk cId="595051836" sldId="272"/>
            <ac:picMk id="12" creationId="{B4222677-5990-F507-BE9B-7A6A2137AFF2}"/>
          </ac:picMkLst>
        </pc:picChg>
      </pc:sldChg>
      <pc:sldChg chg="addSp delSp modSp add mod modNotesTx">
        <pc:chgData name="강혜인" userId="86c3cd65-cce3-40c3-a229-6e9fecee9d13" providerId="ADAL" clId="{B882C559-E22A-46D4-B046-D80D04BE4BE0}" dt="2025-07-29T20:34:10.967" v="5568" actId="1076"/>
        <pc:sldMkLst>
          <pc:docMk/>
          <pc:sldMk cId="633952651" sldId="273"/>
        </pc:sldMkLst>
        <pc:spChg chg="add mod">
          <ac:chgData name="강혜인" userId="86c3cd65-cce3-40c3-a229-6e9fecee9d13" providerId="ADAL" clId="{B882C559-E22A-46D4-B046-D80D04BE4BE0}" dt="2025-07-29T20:34:05.084" v="5567" actId="1076"/>
          <ac:spMkLst>
            <pc:docMk/>
            <pc:sldMk cId="633952651" sldId="273"/>
            <ac:spMk id="4" creationId="{359A569A-8CB9-9FC5-EBC5-9F604910F715}"/>
          </ac:spMkLst>
        </pc:spChg>
        <pc:spChg chg="add mod">
          <ac:chgData name="강혜인" userId="86c3cd65-cce3-40c3-a229-6e9fecee9d13" providerId="ADAL" clId="{B882C559-E22A-46D4-B046-D80D04BE4BE0}" dt="2025-07-29T20:34:05.084" v="5567" actId="1076"/>
          <ac:spMkLst>
            <pc:docMk/>
            <pc:sldMk cId="633952651" sldId="273"/>
            <ac:spMk id="7" creationId="{1D4982F6-1F92-CA2D-296E-BF3FC1EFCF5B}"/>
          </ac:spMkLst>
        </pc:spChg>
        <pc:spChg chg="add mod">
          <ac:chgData name="강혜인" userId="86c3cd65-cce3-40c3-a229-6e9fecee9d13" providerId="ADAL" clId="{B882C559-E22A-46D4-B046-D80D04BE4BE0}" dt="2025-07-29T20:34:10.967" v="5568" actId="1076"/>
          <ac:spMkLst>
            <pc:docMk/>
            <pc:sldMk cId="633952651" sldId="273"/>
            <ac:spMk id="8" creationId="{CA022CB3-95EB-F58C-42A3-5F5C91DDA28E}"/>
          </ac:spMkLst>
        </pc:spChg>
        <pc:spChg chg="mod">
          <ac:chgData name="강혜인" userId="86c3cd65-cce3-40c3-a229-6e9fecee9d13" providerId="ADAL" clId="{B882C559-E22A-46D4-B046-D80D04BE4BE0}" dt="2025-07-29T20:28:02.888" v="4403" actId="20577"/>
          <ac:spMkLst>
            <pc:docMk/>
            <pc:sldMk cId="633952651" sldId="273"/>
            <ac:spMk id="10" creationId="{8CDD6E80-454A-7D99-F1A5-EE93AFA969CF}"/>
          </ac:spMkLst>
        </pc:spChg>
        <pc:spChg chg="del">
          <ac:chgData name="강혜인" userId="86c3cd65-cce3-40c3-a229-6e9fecee9d13" providerId="ADAL" clId="{B882C559-E22A-46D4-B046-D80D04BE4BE0}" dt="2025-07-29T20:27:44.066" v="4381" actId="478"/>
          <ac:spMkLst>
            <pc:docMk/>
            <pc:sldMk cId="633952651" sldId="273"/>
            <ac:spMk id="15" creationId="{68ED10D4-5A9D-9ACC-017C-53DC900DF30E}"/>
          </ac:spMkLst>
        </pc:spChg>
        <pc:spChg chg="mod">
          <ac:chgData name="강혜인" userId="86c3cd65-cce3-40c3-a229-6e9fecee9d13" providerId="ADAL" clId="{B882C559-E22A-46D4-B046-D80D04BE4BE0}" dt="2025-07-29T20:34:05.084" v="5567" actId="1076"/>
          <ac:spMkLst>
            <pc:docMk/>
            <pc:sldMk cId="633952651" sldId="273"/>
            <ac:spMk id="16" creationId="{98993C30-B1C7-59FF-6737-1F1BE0756923}"/>
          </ac:spMkLst>
        </pc:spChg>
        <pc:picChg chg="del">
          <ac:chgData name="강혜인" userId="86c3cd65-cce3-40c3-a229-6e9fecee9d13" providerId="ADAL" clId="{B882C559-E22A-46D4-B046-D80D04BE4BE0}" dt="2025-07-29T20:33:56.359" v="5566" actId="478"/>
          <ac:picMkLst>
            <pc:docMk/>
            <pc:sldMk cId="633952651" sldId="273"/>
            <ac:picMk id="12" creationId="{D756CA5A-AE0D-5522-8470-6F8C202F8824}"/>
          </ac:picMkLst>
        </pc:picChg>
      </pc:sldChg>
      <pc:sldChg chg="add">
        <pc:chgData name="강혜인" userId="86c3cd65-cce3-40c3-a229-6e9fecee9d13" providerId="ADAL" clId="{B882C559-E22A-46D4-B046-D80D04BE4BE0}" dt="2025-07-29T20:34:19.379" v="5569" actId="2890"/>
        <pc:sldMkLst>
          <pc:docMk/>
          <pc:sldMk cId="2697270527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DB514-CDDB-4FC6-AD1F-25D723B40E54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865B7-CB7F-485D-99AE-2DDA1986BC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3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75F6-31C1-2AB9-BE62-537BF4C05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CF1FC4-EA79-E325-D4EE-30FC5F499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588F98-A445-31C9-CF67-ED1881911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11A506-8EBB-B1C4-A0DD-724299814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7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E5A3-07D7-FB13-16A8-0E646EDAE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FBFA5-6357-981B-4D5C-CC7219E99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54F5A7-D024-A989-3559-4E947300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CA271-C604-27F6-3187-DE7450D59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43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DCC2C-9192-67A7-FED8-95B9B230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F5A3A9-CAAF-5E7D-F6E2-7E79DACA0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3B0756-7C86-F965-3468-CFB82AAC2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4D461-A405-5400-FDBB-EAE86D2B8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475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D19D3-AC29-58F6-A8C6-278C9EEA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4E292D-6841-85E8-1899-569E8D711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BE72F-4D9C-4996-5FF1-465955D3E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6C5BF-32A6-2569-F0A5-5CCD717D5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21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BD9E9-1AD3-F321-E7EC-EEF22E77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183470-D642-C4E6-20A4-2943B4448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0C586-55FB-886B-8484-9BEF55648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44407-4D92-462A-7C4A-D8BDD2829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9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F4C5A-E5AC-AB7F-AE57-CD4A0EBA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C6CDA2-F372-19BF-37EB-7EF5BA9D6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8FEB4-88B8-1993-CF48-C8694205C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556B1-3A62-2BBB-BA90-38934B1E2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3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D3E1-65DC-D8FC-1DAB-5AFB044D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A1D954-BED1-AD9B-5379-5E173056B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F20843-4E73-2387-00E1-735620AF2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648A84-4F88-1F67-6AE0-36BF56C32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51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8360-6DB2-E6F0-63F1-2149FF23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98A0B0-91D2-2AD0-273F-4DAB6C9DF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FEC959-6CBA-954A-58C3-441C5A82D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DDB497-7DB7-0BCC-3E80-282CD6D6A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1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4C87-5C64-315F-60F2-18562701E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FCAE3-C03B-667A-26EE-14608AA6E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90D3D-ACC8-1D49-7757-68853F76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C48C33-2A1A-C060-988F-A8D5C8F08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4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A7BFE-A61D-87FC-1B2E-85920577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A29142-C862-8164-AFBE-D499ECA1B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00C5D8-F4BE-57D9-45AA-94562A1E5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C260A-FF84-8268-2AFD-1A9444664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A287-FCA7-CCA4-65E6-63FCC554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31CA51-6B5F-6F59-B2A8-059E37716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80B94-BF14-5746-9D25-DC2B255D7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74514-5751-C9EF-1B45-1594B4992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3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돈을 주고</a:t>
            </a:r>
            <a:r>
              <a:rPr lang="en-US" altLang="ko-KR" dirty="0"/>
              <a:t>, B</a:t>
            </a:r>
            <a:r>
              <a:rPr lang="ko-KR" altLang="en-US" dirty="0"/>
              <a:t>가 그 돈을 받으면 해당 거래는 더 이상 쪼갤 수 없는 하나의 트랜잭션이 되는 것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트랜잭션은 더 이상 쪼갤 수 없는 업무 처리의 최소 단위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해시함수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다양한 길이를 가진 데이터를 고정된 길이를 가진 데이터로 매핑하는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루트해시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모든 하위 해시를 다시 해시 함수로 변환한 최종 해시 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213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B244A-D12E-951A-CC5C-5906E4CC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9ECD3-DFE0-F677-65A7-B1BA9E4A9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261578-0A07-EEB1-286A-25E38B20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7F2E96-C166-9360-1A92-8DFAB90F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565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26EE8-AC47-DB47-8AFB-D8C9C964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AD3490-4D06-0110-4C16-F612CCF9E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CDC0A8-32F0-8C59-CDCF-4FDBC6686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210B2E-AF04-4D2C-CD05-B52866054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6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EEBA-456E-8CE7-719E-6B970954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6DDA3C-B0D3-3ECF-8D89-411B8B294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B7C161-D148-0793-83BC-8043B2B6D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1E92C7-E78E-5685-E381-0619E3652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57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00F8-19D1-A084-239E-F41ADC8B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DCA756-B787-954A-5366-4D0422EE6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69261-4915-1752-9B79-93996743B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E0F8B-DEC3-7826-F330-38E20C77C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4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A380F-46F3-A687-B0B0-F865F9E1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B8D5B0-1A26-97F6-EAB0-CF6F4616C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554BB5-6924-CAE4-D194-9D22198D0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39387-0ECE-5164-5906-BAAD15623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CEDB-6A75-45DC-F15F-E1EC4BC4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645990-95BE-499E-E0A8-800A113C4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33882-B3BB-CEBA-DBBF-F53B7E3E6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42D00-5855-D782-AA8F-731FB2902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91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FAD2B-1A29-9407-6116-B74D254C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699119-AE5F-B428-E87D-E58464F60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0A1A54-4592-6F36-D43E-85DA5DF7F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10224-2A64-809E-8CE2-E181319DD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9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DB85-2ACA-96A5-9B1F-C02CB875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FEBD6B-5E7C-D099-84F9-2CE5815A4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75EF98-2E07-9355-6685-C33A868F7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0CAAB-B206-9612-D577-9AF36A7B2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88F64-18A2-03A9-743C-3E134494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ABFB42-3CEB-7CE9-08CF-AD110752F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50307E-73D8-8B8B-4D20-868975637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0ADA1-781E-3E29-C3AF-B9100B579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3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9378D-F91D-09DB-D6FE-BB95F1AE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666A39-86FE-C042-D2E7-4CFF9ED37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E80ACF-25EB-87BA-EDF2-869F2AEE6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865D2-68EE-61C0-1093-45BF56ED8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7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51F9-E0B0-59EB-AC0D-84023E01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6B41B4-B081-5338-EB0D-224C902FF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C4D8A-BFFF-90DC-0F52-7DB2107DB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9C7E02-29DA-18BA-8D63-9E3C0CC17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865B7-CB7F-485D-99AE-2DDA1986BC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9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20.sv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6.sv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microsoft.com/office/2007/relationships/hdphoto" Target="../media/hdphoto3.wdp"/><Relationship Id="rId22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042400"/>
            <a:ext cx="16395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579600" y="90805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3300" y="11176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</a:t>
            </a:r>
            <a:endParaRPr lang="ko-KR" sz="10000" b="0" i="0" u="none" strike="noStrike" spc="-4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E6064-E107-F332-ED6D-4CE82CE01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2A15C4-22E9-116E-A5FD-56CEC6E9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B229EC-81BC-A4DA-AB8F-366F4DC0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1D02B7-1C1C-A8D7-EFD4-4B6E23F42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9DA322D-02E4-0E21-0B58-976DD853C5AA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5571DB-ADFE-B876-9657-FF8FEBB49BBA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0152523-3BCE-05F2-C1EC-E2FBC906FE82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7F96D-DBE8-9654-8368-12DD4848D8B7}"/>
              </a:ext>
            </a:extLst>
          </p:cNvPr>
          <p:cNvSpPr txBox="1"/>
          <p:nvPr/>
        </p:nvSpPr>
        <p:spPr>
          <a:xfrm>
            <a:off x="933839" y="2070100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동작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37AB6-BDD6-C73D-60A7-E9269257DBBC}"/>
              </a:ext>
            </a:extLst>
          </p:cNvPr>
          <p:cNvSpPr txBox="1"/>
          <p:nvPr/>
        </p:nvSpPr>
        <p:spPr>
          <a:xfrm>
            <a:off x="908439" y="2730153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블록 구성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9430D-35EE-3DB8-2C2B-79530E33215F}"/>
              </a:ext>
            </a:extLst>
          </p:cNvPr>
          <p:cNvSpPr txBox="1"/>
          <p:nvPr/>
        </p:nvSpPr>
        <p:spPr>
          <a:xfrm>
            <a:off x="933839" y="5236866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체인 연결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93CDB-D8D0-5F08-E859-EB3DF753C2D8}"/>
              </a:ext>
            </a:extLst>
          </p:cNvPr>
          <p:cNvSpPr txBox="1"/>
          <p:nvPr/>
        </p:nvSpPr>
        <p:spPr>
          <a:xfrm>
            <a:off x="952500" y="7781332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3. P2P </a:t>
            </a: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분산 저장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D2C6A-1AE1-341E-1955-6D55E13688CF}"/>
              </a:ext>
            </a:extLst>
          </p:cNvPr>
          <p:cNvSpPr txBox="1"/>
          <p:nvPr/>
        </p:nvSpPr>
        <p:spPr>
          <a:xfrm>
            <a:off x="986712" y="8354092"/>
            <a:ext cx="9757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 </a:t>
            </a:r>
            <a:r>
              <a:rPr lang="ko-KR" altLang="en-US" sz="2000" dirty="0"/>
              <a:t>블록체인에 저장된 데이터는 네트워크에 연결된 모든 노드에 복사되어 분산 저장됨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전체 블록체인을 네트워크 참여자들이 </a:t>
            </a:r>
            <a:r>
              <a:rPr lang="ko-KR" altLang="en-US" sz="2000" b="1" dirty="0"/>
              <a:t>동일하게 복사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공유</a:t>
            </a:r>
            <a:r>
              <a:rPr lang="ko-KR" altLang="en-US" sz="2000" dirty="0"/>
              <a:t>해서 저장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1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420E0-4FB2-4566-8240-26E521CD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6D98CA-064D-6EA1-74E7-4B73DD3F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02D1BD-B13D-907E-4710-B0744D261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17077B-8658-24B0-6464-E2B55E113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D2E511B-1518-3252-3DFE-BABD0751998C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06EB3B-8DD7-5F9A-A311-2A36EBFCF1C0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Smart Contract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766ADEC-B692-D6FF-6DE7-42748E779437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E57F2-EEDD-1730-3717-C627381A8D7E}"/>
              </a:ext>
            </a:extLst>
          </p:cNvPr>
          <p:cNvSpPr txBox="1"/>
          <p:nvPr/>
        </p:nvSpPr>
        <p:spPr>
          <a:xfrm>
            <a:off x="939800" y="2070100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블록체인 네트워크 상에서 동작하는 애플리케이션으로</a:t>
            </a:r>
            <a:r>
              <a:rPr lang="en-US" altLang="ko-KR" sz="2000" dirty="0"/>
              <a:t>,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트랜잭션이 생성되는 과정에 포함되어 중개인 없이도 거래를 생성할 수 있도록 하는 도구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별도의 서비스 수수료 납부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X)</a:t>
            </a:r>
            <a:endParaRPr lang="en-US" altLang="ko-KR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729399-39E1-DFEB-81D2-F9568FC02D89}"/>
              </a:ext>
            </a:extLst>
          </p:cNvPr>
          <p:cNvGrpSpPr/>
          <p:nvPr/>
        </p:nvGrpSpPr>
        <p:grpSpPr>
          <a:xfrm>
            <a:off x="3429000" y="3844471"/>
            <a:ext cx="10744200" cy="5045529"/>
            <a:chOff x="3679245" y="1851702"/>
            <a:chExt cx="10744200" cy="5045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A6EA53-9B04-281D-04AF-5264ED6C748A}"/>
                </a:ext>
              </a:extLst>
            </p:cNvPr>
            <p:cNvGrpSpPr/>
            <p:nvPr/>
          </p:nvGrpSpPr>
          <p:grpSpPr>
            <a:xfrm>
              <a:off x="3907845" y="1851703"/>
              <a:ext cx="10515600" cy="5045528"/>
              <a:chOff x="1447800" y="2836733"/>
              <a:chExt cx="9822092" cy="520680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D066CAB-060C-3A9C-C6C2-159F3BE776ED}"/>
                  </a:ext>
                </a:extLst>
              </p:cNvPr>
              <p:cNvGrpSpPr/>
              <p:nvPr/>
            </p:nvGrpSpPr>
            <p:grpSpPr>
              <a:xfrm>
                <a:off x="1447800" y="2836733"/>
                <a:ext cx="9822092" cy="5206806"/>
                <a:chOff x="1600200" y="2933700"/>
                <a:chExt cx="12164057" cy="5694221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4CBFB65E-E50F-5C8E-3042-170F32BDE552}"/>
                    </a:ext>
                  </a:extLst>
                </p:cNvPr>
                <p:cNvGrpSpPr/>
                <p:nvPr/>
              </p:nvGrpSpPr>
              <p:grpSpPr>
                <a:xfrm>
                  <a:off x="1600200" y="2933700"/>
                  <a:ext cx="4114800" cy="1395517"/>
                  <a:chOff x="1600200" y="2933700"/>
                  <a:chExt cx="4114800" cy="1395517"/>
                </a:xfrm>
              </p:grpSpPr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8448AC97-664B-766A-4AA1-13EB0B50D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600200" y="2933700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EA0748A2-4180-E1F0-2E81-9C69FA90FA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48676" y="2939143"/>
                    <a:ext cx="1220552" cy="1390074"/>
                  </a:xfrm>
                  <a:prstGeom prst="rect">
                    <a:avLst/>
                  </a:prstGeom>
                </p:spPr>
              </p:pic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663519D3-D366-8C11-348C-891071EE90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94448" y="2933700"/>
                    <a:ext cx="1220552" cy="13900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80D74B3-5BD4-C056-3C0D-CCB922895682}"/>
                    </a:ext>
                  </a:extLst>
                </p:cNvPr>
                <p:cNvSpPr txBox="1"/>
                <p:nvPr/>
              </p:nvSpPr>
              <p:spPr>
                <a:xfrm>
                  <a:off x="2630930" y="4512915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Validators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595DF-4D94-D912-81F4-26EBEC3845ED}"/>
                    </a:ext>
                  </a:extLst>
                </p:cNvPr>
                <p:cNvSpPr txBox="1"/>
                <p:nvPr/>
              </p:nvSpPr>
              <p:spPr>
                <a:xfrm>
                  <a:off x="11214777" y="4701764"/>
                  <a:ext cx="254948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Deployer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2C5A080-BC2B-233B-1A13-87C8FCA16407}"/>
                    </a:ext>
                  </a:extLst>
                </p:cNvPr>
                <p:cNvSpPr txBox="1"/>
                <p:nvPr/>
              </p:nvSpPr>
              <p:spPr>
                <a:xfrm>
                  <a:off x="2706005" y="7950675"/>
                  <a:ext cx="1511803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Seller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23B96F0-0139-60B6-9AA3-211540343FCA}"/>
                    </a:ext>
                  </a:extLst>
                </p:cNvPr>
                <p:cNvSpPr txBox="1"/>
                <p:nvPr/>
              </p:nvSpPr>
              <p:spPr>
                <a:xfrm>
                  <a:off x="11455400" y="7991364"/>
                  <a:ext cx="1574790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Buyer</a:t>
                  </a: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99B7CAE-223C-0CDF-F14D-CC96DE306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-3723" r="-190" b="1"/>
                <a:stretch>
                  <a:fillRect/>
                </a:stretch>
              </p:blipFill>
              <p:spPr>
                <a:xfrm>
                  <a:off x="7239000" y="6489124"/>
                  <a:ext cx="1168402" cy="150224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D30F99C-90D6-019E-A78B-4292AE2E737D}"/>
                    </a:ext>
                  </a:extLst>
                </p:cNvPr>
                <p:cNvSpPr txBox="1"/>
                <p:nvPr/>
              </p:nvSpPr>
              <p:spPr>
                <a:xfrm>
                  <a:off x="6457498" y="8122885"/>
                  <a:ext cx="3575899" cy="5050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Gmarket Sans Light" panose="020B0600000101010101" charset="-127"/>
                      <a:ea typeface="Gmarket Sans Light" panose="020B0600000101010101" charset="-127"/>
                    </a:rPr>
                    <a:t>Smart Contract</a:t>
                  </a: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83091B9-A4B0-C7B8-7FC2-9C203FDCFE22}"/>
                    </a:ext>
                  </a:extLst>
                </p:cNvPr>
                <p:cNvGrpSpPr/>
                <p:nvPr/>
              </p:nvGrpSpPr>
              <p:grpSpPr>
                <a:xfrm>
                  <a:off x="11373621" y="6579075"/>
                  <a:ext cx="1897201" cy="1452963"/>
                  <a:chOff x="11373621" y="6579075"/>
                  <a:chExt cx="1897201" cy="1452963"/>
                </a:xfrm>
              </p:grpSpPr>
              <p:pic>
                <p:nvPicPr>
                  <p:cNvPr id="61" name="그림 60">
                    <a:extLst>
                      <a:ext uri="{FF2B5EF4-FFF2-40B4-BE49-F238E27FC236}">
                        <a16:creationId xmlns:a16="http://schemas.microsoft.com/office/drawing/2014/main" id="{9C99D78D-9D07-4CAC-B2EB-9DC8D6759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373621" y="6579075"/>
                    <a:ext cx="1270000" cy="13716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2" descr="돈쌓는 이모티콘 현금이요 아이콘 일러스트 스톡 벡터 - ©yabluko_draws 655437786">
                    <a:extLst>
                      <a:ext uri="{FF2B5EF4-FFF2-40B4-BE49-F238E27FC236}">
                        <a16:creationId xmlns:a16="http://schemas.microsoft.com/office/drawing/2014/main" id="{AE3FD7F0-D2D5-80CA-143C-E5AF6D3B39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10000" b="90000" l="10000" r="90000">
                                <a14:foregroundMark x1="34811" y1="42103" x2="39460" y2="51610"/>
                                <a14:foregroundMark x1="58212" y1="51835" x2="47188" y2="41865"/>
                                <a14:foregroundMark x1="36081" y1="42079" x2="43725" y2="51415"/>
                                <a14:foregroundMark x1="62840" y1="47006" x2="53365" y2="41746"/>
                                <a14:foregroundMark x1="51844" y1="41775" x2="62706" y2="49683"/>
                                <a14:foregroundMark x1="59814" y1="51882" x2="45947" y2="41889"/>
                                <a14:foregroundMark x1="39321" y1="42016" x2="34138" y2="51224"/>
                                <a14:backgroundMark x1="48624" y1="15152" x2="48624" y2="15152"/>
                                <a14:backgroundMark x1="62385" y1="22511" x2="83945" y2="41126"/>
                                <a14:backgroundMark x1="83945" y1="41126" x2="85321" y2="44589"/>
                                <a14:backgroundMark x1="39450" y1="61472" x2="65596" y2="63636"/>
                                <a14:backgroundMark x1="38991" y1="57576" x2="68807" y2="58442"/>
                                <a14:backgroundMark x1="71560" y1="48052" x2="70183" y2="50216"/>
                                <a14:backgroundMark x1="70642" y1="47186" x2="70183" y2="56277"/>
                                <a14:backgroundMark x1="44954" y1="58009" x2="27064" y2="56710"/>
                                <a14:backgroundMark x1="52294" y1="35498" x2="29817" y2="3593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147" t="31655" r="29205" b="39611"/>
                  <a:stretch>
                    <a:fillRect/>
                  </a:stretch>
                </p:blipFill>
                <p:spPr bwMode="auto">
                  <a:xfrm>
                    <a:off x="12257276" y="7340850"/>
                    <a:ext cx="1013546" cy="6911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5ECF89A4-CDE0-E62F-9B21-6AC454CD18FB}"/>
                    </a:ext>
                  </a:extLst>
                </p:cNvPr>
                <p:cNvGrpSpPr/>
                <p:nvPr/>
              </p:nvGrpSpPr>
              <p:grpSpPr>
                <a:xfrm>
                  <a:off x="2296527" y="6014887"/>
                  <a:ext cx="1960906" cy="1730217"/>
                  <a:chOff x="2296527" y="6014887"/>
                  <a:chExt cx="1960906" cy="1730217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02487FAC-F33D-3E14-B320-4C0F57C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2296527" y="6353023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58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893A1BE1-6CE7-FBA9-23C8-CA4765384B2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9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8ADAB52A-132E-E993-AF8A-6C2BFC334B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60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235AF07E-CE81-8F4B-11ED-517B75C1E25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C2722F5F-1EC8-A792-11F1-D7935EFC2DA6}"/>
                      </a:ext>
                    </a:extLst>
                  </p:cNvPr>
                  <p:cNvGrpSpPr/>
                  <p:nvPr/>
                </p:nvGrpSpPr>
                <p:grpSpPr>
                  <a:xfrm>
                    <a:off x="3251200" y="6014887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55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F62FB8A8-5869-F65C-CEF8-4D75F30A698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6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FA82A0D1-9794-8AA6-01B8-99029DD13E7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7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C64A4261-F225-6CA4-83BA-B8B481594C5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1D9C418F-810B-B2FD-2149-74EC92E866BD}"/>
                      </a:ext>
                    </a:extLst>
                  </p:cNvPr>
                  <p:cNvGrpSpPr/>
                  <p:nvPr/>
                </p:nvGrpSpPr>
                <p:grpSpPr>
                  <a:xfrm>
                    <a:off x="3505284" y="6378614"/>
                    <a:ext cx="752149" cy="1302383"/>
                    <a:chOff x="2033448" y="6098900"/>
                    <a:chExt cx="752149" cy="1302383"/>
                  </a:xfrm>
                </p:grpSpPr>
                <p:pic>
                  <p:nvPicPr>
                    <p:cNvPr id="52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70E47C26-5E2C-7C92-56DC-72B26FACE5D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4051" y="6673829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3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F05825B2-3A53-C402-27E3-09662D922DF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360774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4" name="Picture 4" descr="패키지 벡터 격리 아이콘입니다. 판지 상자 이모티콘 그림입니다. 판지 상자 벡터 격리 이모티콘 | 프리미엄 벡터">
                      <a:extLst>
                        <a:ext uri="{FF2B5EF4-FFF2-40B4-BE49-F238E27FC236}">
                          <a16:creationId xmlns:a16="http://schemas.microsoft.com/office/drawing/2014/main" id="{12E11D3E-DDCB-5A4A-1B04-A1740D7A06C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backgroundRemoval t="20096" b="85167" l="24896" r="77178">
                                  <a14:foregroundMark x1="45643" y1="55024" x2="47718" y2="58852"/>
                                  <a14:foregroundMark x1="45643" y1="78469" x2="46888" y2="78469"/>
                                  <a14:foregroundMark x1="50622" y1="77033" x2="49793" y2="75598"/>
                                  <a14:foregroundMark x1="51452" y1="77512" x2="51435" y2="77673"/>
                                  <a14:foregroundMark x1="46473" y1="53110" x2="43154" y2="49761"/>
                                  <a14:backgroundMark x1="45228" y1="84689" x2="56432" y2="84211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722" t="13107" r="16197" b="14253"/>
                    <a:stretch>
                      <a:fillRect/>
                    </a:stretch>
                  </p:blipFill>
                  <p:spPr bwMode="auto">
                    <a:xfrm>
                      <a:off x="2033448" y="6098900"/>
                      <a:ext cx="751546" cy="7274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63910CB9-C02D-41AC-6398-20F2B68E29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9524" b="89286" l="9091" r="93506">
                                <a14:foregroundMark x1="63822" y1="26478" x2="45455" y2="14286"/>
                                <a14:foregroundMark x1="83117" y1="39286" x2="82646" y2="38973"/>
                                <a14:foregroundMark x1="45455" y1="14286" x2="11379" y2="36905"/>
                                <a14:foregroundMark x1="8422" y1="41667" x2="18182" y2="78571"/>
                                <a14:foregroundMark x1="18182" y1="78571" x2="63928" y2="90711"/>
                                <a14:foregroundMark x1="79859" y1="78107" x2="86764" y2="70512"/>
                                <a14:foregroundMark x1="91169" y1="51670" x2="87934" y2="35854"/>
                                <a14:foregroundMark x1="73405" y1="20164" x2="67532" y2="17857"/>
                                <a14:backgroundMark x1="80519" y1="15476" x2="89610" y2="25000"/>
                                <a14:backgroundMark x1="84416" y1="23810" x2="92208" y2="33333"/>
                                <a14:backgroundMark x1="97403" y1="52381" x2="94805" y2="71429"/>
                                <a14:backgroundMark x1="61039" y1="96429" x2="64935" y2="94048"/>
                                <a14:backgroundMark x1="62338" y1="96429" x2="71429" y2="95238"/>
                                <a14:backgroundMark x1="5195" y1="36905" x2="5195" y2="41667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0649" y="6401212"/>
                    <a:ext cx="1231902" cy="13438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E9C40F7E-052F-01B7-B5C9-DAB2FCCE71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9764621" y="7655406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6" descr="패키지 벡터 격리 아이콘입니다. 판지 상자 이모티콘 그림입니다. 판지 상자 벡터 격리 이모티콘 | 프리미엄 벡터">
                  <a:extLst>
                    <a:ext uri="{FF2B5EF4-FFF2-40B4-BE49-F238E27FC236}">
                      <a16:creationId xmlns:a16="http://schemas.microsoft.com/office/drawing/2014/main" id="{E5479936-611E-B0F2-8102-BC9AC182CE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47303" y1="49282" x2="45643" y2="555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789" t="10886" r="18077" b="12873"/>
                <a:stretch>
                  <a:fillRect/>
                </a:stretch>
              </p:blipFill>
              <p:spPr bwMode="auto">
                <a:xfrm>
                  <a:off x="5212900" y="6005352"/>
                  <a:ext cx="801392" cy="8667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83395F35-904D-FC1D-0305-25E544A0423C}"/>
                    </a:ext>
                  </a:extLst>
                </p:cNvPr>
                <p:cNvCxnSpPr/>
                <p:nvPr/>
              </p:nvCxnSpPr>
              <p:spPr>
                <a:xfrm>
                  <a:off x="4686974" y="6927952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B147717A-9BAD-1273-E7EA-2339EB6C9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43366" y="7505700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DC69E4C2-46DA-4784-B56D-EBA0B4381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44000" y="6953415"/>
                  <a:ext cx="190983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A6CEB2DC-5450-D383-1B8D-406F63BF31CE}"/>
                    </a:ext>
                  </a:extLst>
                </p:cNvPr>
                <p:cNvCxnSpPr/>
                <p:nvPr/>
              </p:nvCxnSpPr>
              <p:spPr>
                <a:xfrm>
                  <a:off x="9144000" y="7655406"/>
                  <a:ext cx="18662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DBA18BD5-7E8E-AA55-77F5-17EA3BAD5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9632110" y="6180884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돈쌓는 이모티콘 현금이요 아이콘 일러스트 스톡 벡터 - ©yabluko_draws 655437786">
                  <a:extLst>
                    <a:ext uri="{FF2B5EF4-FFF2-40B4-BE49-F238E27FC236}">
                      <a16:creationId xmlns:a16="http://schemas.microsoft.com/office/drawing/2014/main" id="{2FEF598F-E266-82E5-8B84-A616362DB8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34811" y1="42103" x2="39460" y2="51610"/>
                              <a14:foregroundMark x1="58212" y1="51835" x2="47188" y2="41865"/>
                              <a14:foregroundMark x1="36081" y1="42079" x2="43725" y2="51415"/>
                              <a14:foregroundMark x1="62840" y1="47006" x2="53365" y2="41746"/>
                              <a14:foregroundMark x1="51844" y1="41775" x2="62706" y2="49683"/>
                              <a14:foregroundMark x1="59814" y1="51882" x2="45947" y2="41889"/>
                              <a14:foregroundMark x1="39321" y1="42016" x2="34138" y2="51224"/>
                              <a14:backgroundMark x1="48624" y1="15152" x2="48624" y2="15152"/>
                              <a14:backgroundMark x1="62385" y1="22511" x2="83945" y2="41126"/>
                              <a14:backgroundMark x1="83945" y1="41126" x2="85321" y2="44589"/>
                              <a14:backgroundMark x1="39450" y1="61472" x2="65596" y2="63636"/>
                              <a14:backgroundMark x1="38991" y1="57576" x2="68807" y2="58442"/>
                              <a14:backgroundMark x1="71560" y1="48052" x2="70183" y2="50216"/>
                              <a14:backgroundMark x1="70642" y1="47186" x2="70183" y2="56277"/>
                              <a14:backgroundMark x1="44954" y1="58009" x2="27064" y2="56710"/>
                              <a14:backgroundMark x1="52294" y1="35498" x2="29817" y2="359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47" t="31655" r="29205" b="39611"/>
                <a:stretch>
                  <a:fillRect/>
                </a:stretch>
              </p:blipFill>
              <p:spPr bwMode="auto">
                <a:xfrm>
                  <a:off x="5016697" y="7544176"/>
                  <a:ext cx="1013546" cy="6911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F1BDBFFE-1A32-AA10-AD81-8FE87484F0A7}"/>
                    </a:ext>
                  </a:extLst>
                </p:cNvPr>
                <p:cNvGrpSpPr/>
                <p:nvPr/>
              </p:nvGrpSpPr>
              <p:grpSpPr>
                <a:xfrm>
                  <a:off x="7810501" y="4339431"/>
                  <a:ext cx="3009899" cy="2029249"/>
                  <a:chOff x="7810501" y="4339431"/>
                  <a:chExt cx="3009899" cy="2029249"/>
                </a:xfrm>
              </p:grpSpPr>
              <p:cxnSp>
                <p:nvCxnSpPr>
                  <p:cNvPr id="46" name="연결선: 꺾임 45">
                    <a:extLst>
                      <a:ext uri="{FF2B5EF4-FFF2-40B4-BE49-F238E27FC236}">
                        <a16:creationId xmlns:a16="http://schemas.microsoft.com/office/drawing/2014/main" id="{B1DEAA5A-E16A-1154-5540-90FA38BAE8E5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7786476" y="4363456"/>
                    <a:ext cx="2029249" cy="1981200"/>
                  </a:xfrm>
                  <a:prstGeom prst="bentConnector3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>
                    <a:extLst>
                      <a:ext uri="{FF2B5EF4-FFF2-40B4-BE49-F238E27FC236}">
                        <a16:creationId xmlns:a16="http://schemas.microsoft.com/office/drawing/2014/main" id="{1D539CFB-6068-0889-D3E9-E942F0060335}"/>
                      </a:ext>
                    </a:extLst>
                  </p:cNvPr>
                  <p:cNvCxnSpPr/>
                  <p:nvPr/>
                </p:nvCxnSpPr>
                <p:spPr>
                  <a:xfrm>
                    <a:off x="9791701" y="4339431"/>
                    <a:ext cx="102869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6D4D454C-5C88-CDB6-B56B-2BC32E623D8E}"/>
                    </a:ext>
                  </a:extLst>
                </p:cNvPr>
                <p:cNvGrpSpPr/>
                <p:nvPr/>
              </p:nvGrpSpPr>
              <p:grpSpPr>
                <a:xfrm>
                  <a:off x="10850180" y="3249779"/>
                  <a:ext cx="1875220" cy="1468568"/>
                  <a:chOff x="10850180" y="3249779"/>
                  <a:chExt cx="1875220" cy="1468568"/>
                </a:xfrm>
              </p:grpSpPr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4B06B0A0-ACE8-5D49-5505-2FB7679919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542210" y="3249779"/>
                    <a:ext cx="1183190" cy="126313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6" descr="패키지 벡터 격리 아이콘입니다. 판지 상자 이모티콘 그림입니다. 판지 상자 벡터 격리 이모티콘 | 프리미엄 벡터">
                    <a:extLst>
                      <a:ext uri="{FF2B5EF4-FFF2-40B4-BE49-F238E27FC236}">
                        <a16:creationId xmlns:a16="http://schemas.microsoft.com/office/drawing/2014/main" id="{59597DF7-02DE-BD3C-F06A-D3B94058DC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10000" r="90000">
                                <a14:foregroundMark x1="47303" y1="49282" x2="45643" y2="5550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789" t="10886" r="18077" b="12873"/>
                  <a:stretch>
                    <a:fillRect/>
                  </a:stretch>
                </p:blipFill>
                <p:spPr bwMode="auto">
                  <a:xfrm>
                    <a:off x="11054704" y="3851627"/>
                    <a:ext cx="801392" cy="8667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43" name="직선 화살표 연결선 42">
                    <a:extLst>
                      <a:ext uri="{FF2B5EF4-FFF2-40B4-BE49-F238E27FC236}">
                        <a16:creationId xmlns:a16="http://schemas.microsoft.com/office/drawing/2014/main" id="{7736687C-BFB9-20CD-6FE8-479F63CF835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850180" y="3755042"/>
                    <a:ext cx="250944" cy="25261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화살표 연결선 43">
                    <a:extLst>
                      <a:ext uri="{FF2B5EF4-FFF2-40B4-BE49-F238E27FC236}">
                        <a16:creationId xmlns:a16="http://schemas.microsoft.com/office/drawing/2014/main" id="{F7D2FFB5-D2D4-6E9B-8788-89F3EC8AD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1101124" y="3628737"/>
                    <a:ext cx="113653" cy="298557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화살표 연결선 44">
                    <a:extLst>
                      <a:ext uri="{FF2B5EF4-FFF2-40B4-BE49-F238E27FC236}">
                        <a16:creationId xmlns:a16="http://schemas.microsoft.com/office/drawing/2014/main" id="{E1023D02-3CC2-4A2B-1AD9-8AB92553C7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352068" y="3567537"/>
                    <a:ext cx="50635" cy="327306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7" name="그래픽 16" descr="배지 1 윤곽선">
                <a:extLst>
                  <a:ext uri="{FF2B5EF4-FFF2-40B4-BE49-F238E27FC236}">
                    <a16:creationId xmlns:a16="http://schemas.microsoft.com/office/drawing/2014/main" id="{F7E564BE-D80E-3995-F62F-CFDAA46C7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054081" y="4480555"/>
                <a:ext cx="516324" cy="516324"/>
              </a:xfrm>
              <a:prstGeom prst="rect">
                <a:avLst/>
              </a:prstGeom>
            </p:spPr>
          </p:pic>
          <p:pic>
            <p:nvPicPr>
              <p:cNvPr id="18" name="그래픽 17" descr="배지 윤곽선">
                <a:extLst>
                  <a:ext uri="{FF2B5EF4-FFF2-40B4-BE49-F238E27FC236}">
                    <a16:creationId xmlns:a16="http://schemas.microsoft.com/office/drawing/2014/main" id="{869BC6DD-CE8D-E7BA-8BA9-F69FD2851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802214" y="5892266"/>
                <a:ext cx="473336" cy="473336"/>
              </a:xfrm>
              <a:prstGeom prst="rect">
                <a:avLst/>
              </a:prstGeom>
            </p:spPr>
          </p:pic>
          <p:pic>
            <p:nvPicPr>
              <p:cNvPr id="19" name="그래픽 18" descr="배지 3 윤곽선">
                <a:extLst>
                  <a:ext uri="{FF2B5EF4-FFF2-40B4-BE49-F238E27FC236}">
                    <a16:creationId xmlns:a16="http://schemas.microsoft.com/office/drawing/2014/main" id="{89654CC6-498C-A10D-FEA2-64E36238F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484856" y="5936895"/>
                <a:ext cx="502656" cy="502656"/>
              </a:xfrm>
              <a:prstGeom prst="rect">
                <a:avLst/>
              </a:prstGeom>
            </p:spPr>
          </p:pic>
          <p:pic>
            <p:nvPicPr>
              <p:cNvPr id="20" name="그래픽 19" descr="배지 4 윤곽선">
                <a:extLst>
                  <a:ext uri="{FF2B5EF4-FFF2-40B4-BE49-F238E27FC236}">
                    <a16:creationId xmlns:a16="http://schemas.microsoft.com/office/drawing/2014/main" id="{EBC6F26E-E981-4D7D-7B8C-5B1F972EF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998952" y="7030254"/>
                <a:ext cx="513984" cy="526083"/>
              </a:xfrm>
              <a:prstGeom prst="rect">
                <a:avLst/>
              </a:prstGeom>
            </p:spPr>
          </p:pic>
          <p:pic>
            <p:nvPicPr>
              <p:cNvPr id="21" name="그래픽 20" descr="배지 4 윤곽선">
                <a:extLst>
                  <a:ext uri="{FF2B5EF4-FFF2-40B4-BE49-F238E27FC236}">
                    <a16:creationId xmlns:a16="http://schemas.microsoft.com/office/drawing/2014/main" id="{21F2EDB9-FC85-45B2-ECE2-B2A24A9EB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517434" y="7164408"/>
                <a:ext cx="513984" cy="526083"/>
              </a:xfrm>
              <a:prstGeom prst="rect">
                <a:avLst/>
              </a:prstGeom>
            </p:spPr>
          </p:pic>
        </p:grp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510A876E-D0D3-D4F6-46A9-BAFE3041A07D}"/>
                </a:ext>
              </a:extLst>
            </p:cNvPr>
            <p:cNvCxnSpPr/>
            <p:nvPr/>
          </p:nvCxnSpPr>
          <p:spPr>
            <a:xfrm rot="10800000" flipV="1">
              <a:off x="3679245" y="1851702"/>
              <a:ext cx="4510376" cy="2093237"/>
            </a:xfrm>
            <a:prstGeom prst="bentConnector3">
              <a:avLst>
                <a:gd name="adj1" fmla="val 41"/>
              </a:avLst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18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507D6-810A-B256-B5ED-3D5763E0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944E12-0335-F805-9455-1B6FB536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CE8318-1C86-FAB9-5EB0-4A491BA1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56F218-7F00-B08E-FA6B-4A633E9348D4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41BE4F-DF91-63A1-207E-B78C29782CB2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Foundry?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50686BF6-FC69-60BC-418D-21097A5778D7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C1B7F-FBF8-06EC-23B6-C6611374FCE5}"/>
              </a:ext>
            </a:extLst>
          </p:cNvPr>
          <p:cNvSpPr txBox="1"/>
          <p:nvPr/>
        </p:nvSpPr>
        <p:spPr>
          <a:xfrm>
            <a:off x="952500" y="3466797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Foundry organization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에 의해 개발된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Smart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Contract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개발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툴체인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31C47D-2644-F4EE-16C5-7379DE9750C6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4222677-5990-F507-BE9B-7A6A2137A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" t="11561" r="191" b="19077"/>
          <a:stretch>
            <a:fillRect/>
          </a:stretch>
        </p:blipFill>
        <p:spPr>
          <a:xfrm>
            <a:off x="986712" y="2198796"/>
            <a:ext cx="3797566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F70D2D-2FD8-6B93-1391-60DDEE56878C}"/>
              </a:ext>
            </a:extLst>
          </p:cNvPr>
          <p:cNvSpPr txBox="1"/>
          <p:nvPr/>
        </p:nvSpPr>
        <p:spPr>
          <a:xfrm>
            <a:off x="986712" y="5974804"/>
            <a:ext cx="834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Rust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 작성되었으며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안정적이고 빠른 성능을 가짐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툴체인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내의 여러 툴을 통해 테스트넷 실행부터 패키지 매니저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배포 및 디버깅까지 다양한 기능을 제공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Foundryup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설치 관리자를 통해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업데이트 및 버전 관리 용이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05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234B4-E2EB-9C64-3083-C4CCFDACA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96564-6D52-7714-5E83-252523ED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255F23-1BF2-50CA-D74B-80713091F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6931878-CAAD-1564-0408-A338E173D93E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DD6E80-454A-7D99-F1A5-EE93AFA969CF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Tools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4FA6019-8527-7775-FF6C-FA6F2011C6B3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93C30-B1C7-59FF-6737-1F1BE0756923}"/>
              </a:ext>
            </a:extLst>
          </p:cNvPr>
          <p:cNvSpPr txBox="1"/>
          <p:nvPr/>
        </p:nvSpPr>
        <p:spPr>
          <a:xfrm>
            <a:off x="971472" y="2132763"/>
            <a:ext cx="834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| Forge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작성한 스마트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컨트랙트를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빌드 및 테스트하고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배포하는 기능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Git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submodules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기능을 바탕으로 종속성을 관리하는 기능을 제공해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git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서버 위에 올라간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Smart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Contract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들을 쉽게 추가 및 관리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F8754F-669E-CD15-3075-8E949DD56C37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A569A-8CB9-9FC5-EBC5-9F604910F715}"/>
              </a:ext>
            </a:extLst>
          </p:cNvPr>
          <p:cNvSpPr txBox="1"/>
          <p:nvPr/>
        </p:nvSpPr>
        <p:spPr>
          <a:xfrm>
            <a:off x="1005684" y="4062319"/>
            <a:ext cx="9452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| Cast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이더리움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RPC(Remote procedure call)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요청을 직접 보낼 수 있는 툴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자신이 배포한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Smart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Contract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호출해보거나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트랜잭션을 보내는 등의 동작 수행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982F6-1F92-CA2D-296E-BF3FC1EFCF5B}"/>
              </a:ext>
            </a:extLst>
          </p:cNvPr>
          <p:cNvSpPr txBox="1"/>
          <p:nvPr/>
        </p:nvSpPr>
        <p:spPr>
          <a:xfrm>
            <a:off x="1005684" y="5651790"/>
            <a:ext cx="834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| Anvil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로컬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환경에서 테스트넷을 실행할 수 있는 툴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실제 네트워크 배포 전 자신의 환경에서 직접 테스트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22CB3-95EB-F58C-42A3-5F5C91DDA28E}"/>
              </a:ext>
            </a:extLst>
          </p:cNvPr>
          <p:cNvSpPr txBox="1"/>
          <p:nvPr/>
        </p:nvSpPr>
        <p:spPr>
          <a:xfrm>
            <a:off x="952500" y="7402415"/>
            <a:ext cx="8343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| Chisel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Solidity REPL(Read-eval-print loop)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툴로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빠르게 실행해보고 싶은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Solidity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코드가 있을 때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사용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디버깅 관련 기능도 제공해 쉽게 코드 검토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95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1762-3917-578A-C076-DA21F67A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30CD00-9DEF-5C94-E882-EC2EECDA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18031-8728-BDA0-698B-5A99473C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C4616D1-F5D2-2D8F-25B3-470F00779296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C8D8F6B-5F2D-CB37-D8EB-0897961C0CAE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22EAAA8-2BB7-B663-A684-E8D702ACE140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C3C41-45F3-94D9-A618-1938F4328D79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설치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5AE4D8-62DB-87E9-32AA-FF66CE23C10B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5B5DA9-A014-5D50-8031-AF418BE50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95" y="2807112"/>
            <a:ext cx="16281350" cy="3947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5A2CA-C762-B2EA-F7B6-63990E288D29}"/>
              </a:ext>
            </a:extLst>
          </p:cNvPr>
          <p:cNvSpPr txBox="1"/>
          <p:nvPr/>
        </p:nvSpPr>
        <p:spPr>
          <a:xfrm>
            <a:off x="986712" y="7029055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셸에 명령어를 입력해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Bash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통해 설치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15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0F541-8A9F-2D44-0264-73F48852C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848669-3339-E560-F1B5-FA6AC64D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CBE646-197F-C311-F94A-36B30119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D2EE217-B77C-23CC-54C1-2B191E89E424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37DD172-3698-B07D-537D-FCEF3E0A3183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E2F2653-7B0A-9316-5351-920731E947E9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947FE-285F-D912-2B9A-BA189A58BCA9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설치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64D6E0-AFBE-5F56-1AEA-09E35699F94A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8D92F-9169-3BEA-26AC-1050694998C3}"/>
              </a:ext>
            </a:extLst>
          </p:cNvPr>
          <p:cNvSpPr txBox="1"/>
          <p:nvPr/>
        </p:nvSpPr>
        <p:spPr>
          <a:xfrm>
            <a:off x="952500" y="8248590"/>
            <a:ext cx="834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Foundryup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이라는 명령어를 입력하면 앞서 말한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4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개의 툴이 설치됨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forge, cast, anvil, chisel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이라는 명령어를 통해 실행할 수 있음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E749A9D5-C4C9-E552-7499-8B103078BF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ACD1AE7D-D418-00B3-74B1-498D234ADF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885D4E-6D0F-2E06-91DE-817A568E2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2" y="2610370"/>
            <a:ext cx="7914792" cy="53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97820-E40C-7E1B-DD67-922ACB2C9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FEE814-DECC-10A8-3F94-F17FF825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DC236E-67D2-4940-BAA6-B6B1F7E8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03C6FD3-DE6D-84B1-CA36-D38C4CB40D0E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B5312F1-3F31-E192-643C-EEFB44207D0B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2AEF24A-9D41-3A6C-B361-8695C30AEA84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C3B41-D6F1-7DB8-E576-02022BFE4B30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테스트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FD03ED-E832-1EE1-4095-F14B4B18AF94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CCDC0-4FFC-7FCF-8979-2C7AB534406A}"/>
              </a:ext>
            </a:extLst>
          </p:cNvPr>
          <p:cNvSpPr txBox="1"/>
          <p:nvPr/>
        </p:nvSpPr>
        <p:spPr>
          <a:xfrm>
            <a:off x="986712" y="6118348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Foundry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가 정상적으로 설치되었는지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사용해 테스트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통해 프로젝트를 하나 생성 후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ls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통해 잘 설치 되었는지 확인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BA4DC70C-990A-D9AD-DB67-8EA1968205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94A7F9EF-B21F-1537-7ECC-69C6DC2C0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8FAC7E-0AD5-B102-937A-99A116FE5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2" y="2603500"/>
            <a:ext cx="10825166" cy="28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6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5D17A-AE50-E780-75D1-D587455E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73C0EE-7114-8FFC-3DB4-54D7AEB7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A5138-9990-42A6-3360-D3B8C2EE3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F944490-E8B8-8E9C-C778-35D9D22335ED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F5FFA9-8516-BB17-E042-9DB9A6BACFFF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E2DAE9C-2475-5F7D-902E-0E6568AE65CD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016D5-4157-0012-9A09-6059DEBEBFCA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테스트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F48BE-D1D5-E082-2F1F-5AF8878574FA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40CDA-A2F3-11D5-6B75-211BB60363F4}"/>
              </a:ext>
            </a:extLst>
          </p:cNvPr>
          <p:cNvSpPr txBox="1"/>
          <p:nvPr/>
        </p:nvSpPr>
        <p:spPr>
          <a:xfrm>
            <a:off x="971472" y="5521105"/>
            <a:ext cx="10214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정상적으로 생성되었으니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해당 프로젝트로 들어가서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해줌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(forge build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해야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됨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 build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입력하면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Forge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가 자동으로 프로젝트에 알맞은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Solidity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컴파일러를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내려받아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A305A6BE-5D06-23B6-1727-06A2AF86D0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86D4DA3A-EACA-4F82-E88F-1641B3A00F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ED42CE-94DD-1275-6513-F991E2CA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5" y="2863765"/>
            <a:ext cx="7663544" cy="2438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C26BEC-94DC-70B8-ABF3-84108EF5D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38" y="6778813"/>
            <a:ext cx="9164020" cy="1950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015DB6-D09D-6891-03D9-8EF8BC192768}"/>
              </a:ext>
            </a:extLst>
          </p:cNvPr>
          <p:cNvSpPr txBox="1"/>
          <p:nvPr/>
        </p:nvSpPr>
        <p:spPr>
          <a:xfrm>
            <a:off x="952500" y="8910316"/>
            <a:ext cx="1021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성공적으로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91530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DE6E1-5D1C-760C-0188-32CD9318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DC22C3-AC64-B88D-F0B7-DB080A49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74D72BC-880F-1062-1774-9FC12A12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CB77ED-CB16-E27E-A72E-C6051671D260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A81FDA7-4EEE-E2D1-9DDA-C32894ECF9A8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9E925A0-B908-93CE-CCCA-35EF9EBCA4EA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C56EE-C257-529E-CBA7-66791341B23F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EA7F4-2E24-C0C5-EA76-56F543B0DEAC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2ABD41C5-4254-DD06-26DF-00528D389E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02D95480-6C27-4777-BCC6-A182619C87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3B32D3-8159-D94A-103D-4BCAC78E7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7" y="2595536"/>
            <a:ext cx="5333860" cy="663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9DB7-96A5-E873-6590-E4ED64AD7564}"/>
              </a:ext>
            </a:extLst>
          </p:cNvPr>
          <p:cNvSpPr txBox="1"/>
          <p:nvPr/>
        </p:nvSpPr>
        <p:spPr>
          <a:xfrm>
            <a:off x="6577054" y="7398159"/>
            <a:ext cx="626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Anvil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이라는 명령어를 입력하면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이와 같이 테스트넷이 실행됨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96C7AB-C168-A62B-C135-03A662F76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54" y="2595536"/>
            <a:ext cx="664937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8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C4A26-A78B-6657-28E2-D136EA94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D45D40-07E8-36A3-6DCE-2B7B1778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6E206B-0331-DB42-D536-1FDA67927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621CB59-A248-C9DF-B073-C5BB5320F5D0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98E7ACF-AAE9-ECE3-D23A-D2B08D043BE3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7E813FE-FFED-0D57-3F5C-8EA449F114F3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052DB-0261-BA75-3F67-7DFF86FBB993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1681B-8AD7-9BC4-D648-DA3B63C40D99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1168ABAD-A7A9-F82A-D75D-E87699CD88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22F815EB-0D95-0161-FB52-617B0CF72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8BDAD3-1330-B678-9320-A00324327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7" y="2595536"/>
            <a:ext cx="5333860" cy="663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AB756-4E2C-AFF0-DA36-4380106D7FEE}"/>
              </a:ext>
            </a:extLst>
          </p:cNvPr>
          <p:cNvSpPr txBox="1"/>
          <p:nvPr/>
        </p:nvSpPr>
        <p:spPr>
          <a:xfrm>
            <a:off x="6542077" y="7228511"/>
            <a:ext cx="626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Anvil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은 기본적으로 사진과 같이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10000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이더가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들어가 있는 계정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10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개가 제공되고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10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개의 계정이 들어가 있는 지갑의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Mnemonic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과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Derivation path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제공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Metamask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같은 지갑 서비스에 해당 값을 넣으면 계정을 쉽게 관리 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B20155-0FFC-9CC7-866E-C39B682DC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54" y="2595536"/>
            <a:ext cx="6649378" cy="4258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98F799-CB59-81A9-F7F2-0F29510503A0}"/>
              </a:ext>
            </a:extLst>
          </p:cNvPr>
          <p:cNvSpPr/>
          <p:nvPr/>
        </p:nvSpPr>
        <p:spPr>
          <a:xfrm>
            <a:off x="1008947" y="4305300"/>
            <a:ext cx="529576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0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 dirty="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3800" y="2032000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01. </a:t>
            </a:r>
            <a:r>
              <a:rPr lang="ko-KR" altLang="en-US" sz="4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서론</a:t>
            </a:r>
            <a:endParaRPr lang="ko-KR" sz="4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03800" y="28829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Smart Contract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03800" y="57785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02. </a:t>
            </a:r>
            <a:r>
              <a:rPr lang="en-US" sz="4000" b="1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03800" y="6629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Foundry?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500" b="0" i="0" u="none" strike="noStrike" spc="-1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F1DC59F5-0226-2BAA-8F93-D2D7C8F16C3D}"/>
              </a:ext>
            </a:extLst>
          </p:cNvPr>
          <p:cNvSpPr txBox="1"/>
          <p:nvPr/>
        </p:nvSpPr>
        <p:spPr>
          <a:xfrm>
            <a:off x="14660206" y="9507116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18B6F-5CB6-7217-D31A-D1D1A4141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633BB2-5A38-CF52-F43F-94C8C42C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E808094-D1C8-B33C-43B9-A564974B6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38149C4-D9D0-0E45-6154-56344EB71F07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740FEBA-8263-6116-9CCD-FC7887418A88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A6E0016-5C0E-B047-E2F4-A6DE32134386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86567-B26A-FD67-50ED-7D207CE880E8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4DA294-9E18-6D72-2301-16808A1B6590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23EC38B9-840F-60E7-8848-0C826DF48B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34AD1B45-B866-7855-ED63-DADBC12667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9D7D0C-8CCE-B20B-39E2-F92ADD74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7" y="2595536"/>
            <a:ext cx="5333860" cy="663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1EBCF-8BCC-3B5F-1D7D-447750964308}"/>
              </a:ext>
            </a:extLst>
          </p:cNvPr>
          <p:cNvSpPr txBox="1"/>
          <p:nvPr/>
        </p:nvSpPr>
        <p:spPr>
          <a:xfrm>
            <a:off x="6542076" y="7228511"/>
            <a:ext cx="6792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해당 계정들의 비밀키는 외부에 공개되어 있는 값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테스트니까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으로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외부의 테스트넷이나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메인넷에서는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사용 불가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해당 계정으로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송금같은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인증이 필요한 작업을 할 때 사용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84C9DC-D257-1ABD-BBE2-A035D2B9C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54" y="2595536"/>
            <a:ext cx="6649378" cy="4258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C7290B-C327-DD40-BA8D-3D986E8C68D8}"/>
              </a:ext>
            </a:extLst>
          </p:cNvPr>
          <p:cNvSpPr/>
          <p:nvPr/>
        </p:nvSpPr>
        <p:spPr>
          <a:xfrm>
            <a:off x="1008947" y="6210300"/>
            <a:ext cx="529576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54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46D34-01BE-1A9F-B176-4339CB7C6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341F5D-515D-EA76-A8FA-D493AC5C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C27FCD-09EA-93FC-91D8-2A013F609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5F8BC49-E480-4337-4E2D-650E0379BC9B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DAB2488-62B3-7F6F-E952-E22199626300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CF4C3F0-6DC2-EFB9-2DC2-852126999226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1FAEA-2363-8288-04B6-0E8272B49AD1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DFCF17-BB35-6A44-2DA0-55E164B1EB55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6F05F2FA-F44B-4E95-C589-AEF950B8E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86165501-D2ED-0F76-E945-0B6F8C60D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E19AD0-95C6-A385-572D-1411D2652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7" y="2595536"/>
            <a:ext cx="5333860" cy="663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54E2F-FD13-E413-515A-C0952A71C2EC}"/>
              </a:ext>
            </a:extLst>
          </p:cNvPr>
          <p:cNvSpPr txBox="1"/>
          <p:nvPr/>
        </p:nvSpPr>
        <p:spPr>
          <a:xfrm>
            <a:off x="6577054" y="7184741"/>
            <a:ext cx="6792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Chain ID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는 한 번 보낸 트랜잭션이 두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번이상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실행안되게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노드마다 가지는 값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Base Fee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는 트랜잭션을 보낼 때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내야하는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기본 수수료를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Gas Limit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은 최대 사용 가능한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Gas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값을 의미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66ADFE-DCAF-FEA4-4F5B-3506F2749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54" y="2595536"/>
            <a:ext cx="6649378" cy="4258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E3AA77-1BB1-99EC-33CD-946E67A85DB5}"/>
              </a:ext>
            </a:extLst>
          </p:cNvPr>
          <p:cNvSpPr/>
          <p:nvPr/>
        </p:nvSpPr>
        <p:spPr>
          <a:xfrm>
            <a:off x="6577054" y="2633095"/>
            <a:ext cx="6649378" cy="1837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69D05-876A-5C53-306C-5DFCE5688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4A4D8E-4104-DA59-E2C6-41B954FE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8E28FF-A91C-ABC3-4BDC-B711E872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0BAE852-8693-ADA1-FFEE-FF8FFF0B5C3D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3FF9C93-F14D-009B-7F19-9FA370F085B0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9311CBE-AEE6-CFB4-99B4-BB0A46381220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2055C-0227-B3C9-97A4-130BC65D6333}"/>
              </a:ext>
            </a:extLst>
          </p:cNvPr>
          <p:cNvSpPr txBox="1"/>
          <p:nvPr/>
        </p:nvSpPr>
        <p:spPr>
          <a:xfrm>
            <a:off x="971472" y="213276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A18E33-7846-CDEB-9380-B57BE09CD75D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FE3F1EA9-C16D-1021-8843-EBB2A06839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EEECAAFF-D858-BA1E-B19D-14040AE67B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6A009-12EF-2069-56FD-488CC6AA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7" y="2595536"/>
            <a:ext cx="5333860" cy="6634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366BC-A615-51A5-B21E-4427B39F3FAC}"/>
              </a:ext>
            </a:extLst>
          </p:cNvPr>
          <p:cNvSpPr txBox="1"/>
          <p:nvPr/>
        </p:nvSpPr>
        <p:spPr>
          <a:xfrm>
            <a:off x="6577054" y="7184741"/>
            <a:ext cx="6792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Genesis Timestamp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는 네트워크 첫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번쨰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블록의 다른 이름인 제네시스 블록의 유닉스 타임 스탬프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마지막으로 아래의 테스트넷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RPC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서버 포트인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127.0.0.1:8545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확인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가능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91A21B-281E-9782-47D7-184FDF116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54" y="2595536"/>
            <a:ext cx="6649378" cy="4258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503441-A196-56A6-AE57-2E40CFE7171A}"/>
              </a:ext>
            </a:extLst>
          </p:cNvPr>
          <p:cNvSpPr/>
          <p:nvPr/>
        </p:nvSpPr>
        <p:spPr>
          <a:xfrm>
            <a:off x="6611098" y="4802697"/>
            <a:ext cx="6615334" cy="2051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84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2E8090-A011-19D7-E004-65AFAA727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1D7B94-70E3-E31D-0977-38CE569B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DB9269-6868-E97E-18A3-992E300C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1E5ADF6-2823-ADFD-3204-E81E4E3F2A50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58E7285-0182-E415-5C6B-62CBD6EB1FC5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BAC8786-CEAC-B110-B934-50DF71F2F8E9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012CA-2732-9134-A461-81057973081D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배포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C9485-BF24-40BF-7D59-035D49191B22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6B42899F-8B36-3485-917E-A0FE1B8349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9E95B90E-3D63-4D1F-3FE5-8074459155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B1D88-3325-4733-42BA-D0364AC38C22}"/>
              </a:ext>
            </a:extLst>
          </p:cNvPr>
          <p:cNvSpPr txBox="1"/>
          <p:nvPr/>
        </p:nvSpPr>
        <p:spPr>
          <a:xfrm>
            <a:off x="987961" y="8010828"/>
            <a:ext cx="1082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에서는 기존에 있는 템플릿으로 새 프로젝트를 작성하는 것이 가능하므로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git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에 있는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forge-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templat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을 활용해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first_contract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라는 프로젝트 생성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5EAFAE-8234-614F-6154-23A80B8E6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89" y="2645724"/>
            <a:ext cx="10791760" cy="49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8BBA0D-2838-9D92-1A7F-8D5AE2E2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78340C-298D-7BE2-E9BE-F05FF3A9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1DEC2-C667-8C90-EAC8-8BA875B1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11880EC-ABD2-BC4E-FD01-6CC94D119024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8435BE5-B718-C2CD-0475-FD5A63F73EB4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9FAE67C-7060-7394-A734-DDC4B65681E3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732CB5-36CE-1ED6-239A-B7BF42584F54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배포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00137C-EBE8-A572-E4B6-38F3CBEF13BA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359A4A28-DC2C-6EEE-D5BF-19C2B0795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BE73493C-7548-9987-0766-98819DDD6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9F019-E8BE-695A-84D1-A73468C61285}"/>
              </a:ext>
            </a:extLst>
          </p:cNvPr>
          <p:cNvSpPr txBox="1"/>
          <p:nvPr/>
        </p:nvSpPr>
        <p:spPr>
          <a:xfrm>
            <a:off x="952500" y="7409785"/>
            <a:ext cx="1082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First_contract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src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Contract.sol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 들어가 위와 같이 작성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Constructor()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은 스마트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컨트랙트가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생성될 때 단 한 번 최초에 호출되며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이때 </a:t>
            </a:r>
            <a:r>
              <a:rPr lang="en-US" altLang="ko-KR" sz="2000" dirty="0" err="1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는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counter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는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0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으로 초기화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Square()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호출하면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counter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증가시키고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제곱한 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반환하는 구조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B601A5-72CD-490E-83F9-350DD5F1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2" y="2815577"/>
            <a:ext cx="7374802" cy="43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9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AD92F-0C0B-0D23-B33F-338649D5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BAE505-1431-FE21-284B-6000D788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915CE5-6C24-C8B0-2E5B-0FA64ACF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FD2211E-7379-A446-747E-36291F506BD4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C3A93F-7CA6-146A-73F2-2EB2607F2EBF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FE892FB-D28B-CCE4-F0B9-73407A56ACF8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4CBBC-754A-2B7B-346C-C9E4E20D9218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배포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C891F8-51D3-495D-3237-513F8E92A86A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D647A7ED-9E30-F4BE-6DB8-6D0D82D40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306746DC-3C24-D53D-20FF-83299C9C05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C097E-41AF-A4F7-1DEF-CAED6D608AE5}"/>
              </a:ext>
            </a:extLst>
          </p:cNvPr>
          <p:cNvSpPr txBox="1"/>
          <p:nvPr/>
        </p:nvSpPr>
        <p:spPr>
          <a:xfrm>
            <a:off x="952500" y="4786475"/>
            <a:ext cx="1082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 정상적인 빌드가 되는지 확인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F9C297-3FF1-EAFC-D203-A9D1252B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53" y="2915733"/>
            <a:ext cx="11826082" cy="16638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E84F83-38CA-9E0E-DBE4-EC6AF027A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50" y="5418390"/>
            <a:ext cx="11924690" cy="1522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3005A4-DDF8-FC3C-33AC-58F234E06FAA}"/>
              </a:ext>
            </a:extLst>
          </p:cNvPr>
          <p:cNvSpPr txBox="1"/>
          <p:nvPr/>
        </p:nvSpPr>
        <p:spPr>
          <a:xfrm>
            <a:off x="1006201" y="7172861"/>
            <a:ext cx="1082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Forge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creat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통해 테스트넷에 배포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(forge 0.3.0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부터는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–broadcast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가 붙어야 배포가 됨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 과정에서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RPC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서버의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엔드포인트와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배포할 때 사용할 계정의 비밀키가 필요한데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앞서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Avnil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에서 얻은 값인 </a:t>
            </a:r>
            <a:r>
              <a:rPr lang="en-US" altLang="ko-KR" sz="20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127.0.0.1:8545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Pretendard Light" panose="020B0600000101010101" charset="-127"/>
                <a:ea typeface="Pretendard Light" panose="020B0600000101010101" charset="-127"/>
              </a:rPr>
              <a:t>비밀키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사용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3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EAC94-7561-CAA9-3715-33037A6AF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6179A2-8D5E-EEA2-4D78-DF708FB3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B4E681-3C55-6619-F0BA-31F81BCC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CC64C0-DDE8-C9F4-861B-57513BE442CD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8E6901E-031F-47DF-0B38-3E5F846F6874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12D5D50-A55A-AB0D-D960-966C2751AC68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F158A-94AB-AAA9-0C1C-E73ACA7DD8C3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호출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EA75A8-FA37-3879-F13B-BE94A66E9BCB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E4094463-C9DE-A90B-8BF9-F7AAC1DB0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6955DC7A-CE8D-9EB0-5AF2-1033A2348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AC2AD-890A-7C4C-F6BB-F6352D12EEAD}"/>
              </a:ext>
            </a:extLst>
          </p:cNvPr>
          <p:cNvSpPr txBox="1"/>
          <p:nvPr/>
        </p:nvSpPr>
        <p:spPr>
          <a:xfrm>
            <a:off x="952500" y="3935247"/>
            <a:ext cx="1082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Square()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통해 호출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함수 테스트는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 call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을 사용해 쉽게 호출 가능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에서 함수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시그니처는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함수명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인자 타입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인자 타입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2, …,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인자 타입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n)(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반환 타입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형태로 작성하므로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square()(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uint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라는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시그니처를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인자로 넘김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FB3F6D-8931-B626-824D-32998CE11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01" y="2819400"/>
            <a:ext cx="12859452" cy="99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88B479-CD08-75A6-DD16-36F62FAE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01" y="5383933"/>
            <a:ext cx="10609754" cy="2224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4902CF-E914-EB97-4EF4-7DAC313E5740}"/>
              </a:ext>
            </a:extLst>
          </p:cNvPr>
          <p:cNvSpPr txBox="1"/>
          <p:nvPr/>
        </p:nvSpPr>
        <p:spPr>
          <a:xfrm>
            <a:off x="986712" y="7814456"/>
            <a:ext cx="1082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call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은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트랙잭션을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보내 반영하는 게 아니라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데이터를 가져와 로컬에서 테스트하기 때문에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</a:p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Square()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호출할 때마다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 제곱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4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 제곱으로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늘어나야하지만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그렇지 않음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481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25C0B-6A49-E814-1D6B-6F309D187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AEA042-B9F6-EC12-F13C-FCC60356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8C1444-6CBB-D816-B2C6-E1665F4F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468C2B-0BE2-3A8A-B3FC-DAA734C9B2A2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33C6916-69C1-C5A1-2806-D8D740DB3CF4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E2B829B-B8CE-9CE2-1DCD-440E789F92FB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7627D3-8DBB-A7C7-ADC6-23B6CB8A1AA4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호출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F3C610-62EC-0D31-7468-00510AC7AA2B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98B04DDC-60A6-A1A0-9278-54D6B57FD6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644A21E3-A770-B003-2246-9456F5A30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A46C9-DB66-903F-6244-A7DE2E5437E2}"/>
              </a:ext>
            </a:extLst>
          </p:cNvPr>
          <p:cNvSpPr txBox="1"/>
          <p:nvPr/>
        </p:nvSpPr>
        <p:spPr>
          <a:xfrm>
            <a:off x="952500" y="7124056"/>
            <a:ext cx="10825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실제로 네트워크에 트랜잭션을 보내 결과를 확인하고 싶어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Cast send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사용해 보냄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트랜잭션을 보내기 위해 비밀키가 필요하므로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Anvil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번 비밀키를 사용했다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FECFC0-EB86-600B-BCF4-C00AADEF8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2" y="2573356"/>
            <a:ext cx="10033000" cy="41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6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69E98-4F15-E2EC-8B16-008CF2D8D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389A9-ED62-B581-3F15-05B419D2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37ECEE-9D83-ADB9-7D9F-AC3322AC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2872B77-EF42-B2A4-8352-9A1712D241F6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7B50AF-4412-BB2D-D571-37051E130B40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4F8BB8D-F6CE-EF5C-3CA5-2D16771B5CF3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BDB19-58E0-8CAC-CA74-2EFE2A637439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컨트랙트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호출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DD5798-CF0A-0497-CDE7-9CB76E17DC44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B3D5B03D-21B8-E856-B503-A5EF6D43DC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4C7E825E-9513-9629-6FFD-FAA6962C1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D5724-6B51-64A9-C70D-1831787251DD}"/>
              </a:ext>
            </a:extLst>
          </p:cNvPr>
          <p:cNvSpPr txBox="1"/>
          <p:nvPr/>
        </p:nvSpPr>
        <p:spPr>
          <a:xfrm>
            <a:off x="952500" y="5270837"/>
            <a:ext cx="1082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run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기능은 네트워크 상의 트랜잭션을 로컬 환경에서 다시 실행해 그 흔적을 볼 수 있는 기능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그래서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cast run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을 통해 해당 트랜잭션을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실행해봄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신기했ㄸ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r..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E56B67-FC41-2E4E-D5FB-7CCF35C92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46" y="2708963"/>
            <a:ext cx="10592510" cy="229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2E473-7077-F2F0-8300-9C9FE9639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F717FF-8402-06B7-8A53-769895F2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B5715B-6219-D052-18C3-AB7EEDC19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15A1BF-CB43-B3BC-5122-4AEDE2227EA6}"/>
              </a:ext>
            </a:extLst>
          </p:cNvPr>
          <p:cNvSpPr txBox="1"/>
          <p:nvPr/>
        </p:nvSpPr>
        <p:spPr>
          <a:xfrm>
            <a:off x="952500" y="114300"/>
            <a:ext cx="5787424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02. Foundry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E25322A-03C1-3626-4997-B09C8D2630BC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1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4000" b="1" i="0" u="none" strike="noStrike" spc="-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D74FDC6-5CCE-9B12-062E-3AD0486A27E8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E4AC4-65A9-450C-2751-F64721FAF5C2}"/>
              </a:ext>
            </a:extLst>
          </p:cNvPr>
          <p:cNvSpPr txBox="1"/>
          <p:nvPr/>
        </p:nvSpPr>
        <p:spPr>
          <a:xfrm>
            <a:off x="952500" y="2121673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Foundry 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실습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000" b="1" dirty="0" err="1">
                <a:latin typeface="Pretendard Light" panose="020B0600000101010101" charset="-127"/>
                <a:ea typeface="Pretendard Light" panose="020B0600000101010101" charset="-127"/>
              </a:rPr>
              <a:t>간보기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수준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/Chisel</a:t>
            </a:r>
            <a:r>
              <a:rPr lang="ko-KR" altLang="en-US" sz="2000" b="1" dirty="0">
                <a:latin typeface="Pretendard Light" panose="020B0600000101010101" charset="-127"/>
                <a:ea typeface="Pretendard Light" panose="020B0600000101010101" charset="-127"/>
              </a:rPr>
              <a:t> 사용</a:t>
            </a:r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90114F-B0C6-A5E2-1FB2-252B77B0687D}"/>
              </a:ext>
            </a:extLst>
          </p:cNvPr>
          <p:cNvSpPr/>
          <p:nvPr/>
        </p:nvSpPr>
        <p:spPr>
          <a:xfrm flipV="1">
            <a:off x="6611098" y="698497"/>
            <a:ext cx="107228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4C149D39-71B5-9E39-B7F0-790D6ABD8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5E1E6765-7323-28AF-582B-0F2D217433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1E7A4-E050-939E-D2C9-501305BC15C7}"/>
              </a:ext>
            </a:extLst>
          </p:cNvPr>
          <p:cNvSpPr txBox="1"/>
          <p:nvPr/>
        </p:nvSpPr>
        <p:spPr>
          <a:xfrm>
            <a:off x="986712" y="3917508"/>
            <a:ext cx="5592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Chisel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을 실행하면 위와 같이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REPL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환경이 실행됨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4BD2A1-EDCA-09FB-23CA-9753C875C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12" y="2671737"/>
            <a:ext cx="11150762" cy="1111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067734-A3D1-5CD5-6A0F-93C7A08C6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46" y="4518223"/>
            <a:ext cx="9247350" cy="1134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15E1BD-173E-8E9B-A96C-79F9D0B0B8EC}"/>
              </a:ext>
            </a:extLst>
          </p:cNvPr>
          <p:cNvSpPr txBox="1"/>
          <p:nvPr/>
        </p:nvSpPr>
        <p:spPr>
          <a:xfrm>
            <a:off x="986712" y="5789098"/>
            <a:ext cx="1115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square()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의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동작만 따라가보겠다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counter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 초기화 해주는데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초기화는 뒤에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;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를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붙여야 된다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63CCEA-450D-9AF5-0C19-579E7203C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46" y="6566282"/>
            <a:ext cx="8792504" cy="2478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85D3C4-6965-E47E-7B0B-0BA826DBE675}"/>
              </a:ext>
            </a:extLst>
          </p:cNvPr>
          <p:cNvSpPr txBox="1"/>
          <p:nvPr/>
        </p:nvSpPr>
        <p:spPr>
          <a:xfrm>
            <a:off x="933466" y="9060770"/>
            <a:ext cx="113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Counter += 1;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과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*=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;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을 실행하고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각 변수 값을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counter,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myNumber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 확인해봤다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38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B24D2-ACA7-D0A1-C36C-9BE97639C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46AB79-E9D5-115F-3509-74F6F7CA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40C7D9-139F-6EEB-855C-36DF6BEB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AAEE974-8F89-19A0-B04D-C877F138C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1396649-C544-6758-D0DE-F5B1C3AFB0EB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B44E5A2-22DD-49AD-D28F-66653FBF9FCD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586965E-FB18-4612-0C41-1A534F0A5983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1ED6A-75ED-FF99-8E99-5CC48F41088C}"/>
              </a:ext>
            </a:extLst>
          </p:cNvPr>
          <p:cNvSpPr txBox="1"/>
          <p:nvPr/>
        </p:nvSpPr>
        <p:spPr>
          <a:xfrm>
            <a:off x="933839" y="2070100"/>
            <a:ext cx="9757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분산원장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”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기술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다수의 온라인 거래 기록을 묶어 하나의 데이터 블록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(Block)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을 구성하고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해시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(hash)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값을 이용해 이전 블록과 이후 블록을 체인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(chain)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처럼 연결해 이 정보의 전부 혹은 일부를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P2P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방식으로 전 세계 여러 컴퓨터에 복사해 분산 저장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관리 하는 기술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3BA741-B2C8-0A02-F4BD-8B9D800DC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2066212"/>
            <a:ext cx="5188858" cy="2619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244E4-5FFF-6D9F-676F-C85D0A70B8B8}"/>
              </a:ext>
            </a:extLst>
          </p:cNvPr>
          <p:cNvSpPr txBox="1"/>
          <p:nvPr/>
        </p:nvSpPr>
        <p:spPr>
          <a:xfrm>
            <a:off x="986712" y="4698528"/>
            <a:ext cx="917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1. </a:t>
            </a:r>
            <a:r>
              <a:rPr lang="ko-KR" altLang="en-US" sz="1800" b="1" dirty="0">
                <a:latin typeface="Pretendard Light" panose="020B0600000101010101" charset="-127"/>
                <a:ea typeface="Pretendard Light" panose="020B0600000101010101" charset="-127"/>
              </a:rPr>
              <a:t>퍼블릭 블록 체인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b="1" dirty="0" err="1">
                <a:latin typeface="Pretendard Light" panose="020B0600000101010101" charset="-127"/>
                <a:ea typeface="Pretendard Light" panose="020B0600000101010101" charset="-127"/>
              </a:rPr>
              <a:t>이더리움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b="1" dirty="0" err="1">
                <a:latin typeface="Pretendard Light" panose="020B0600000101010101" charset="-127"/>
                <a:ea typeface="Pretendard Light" panose="020B0600000101010101" charset="-127"/>
              </a:rPr>
              <a:t>비트코인</a:t>
            </a:r>
            <a:r>
              <a:rPr lang="ko-KR" altLang="en-US" sz="1800" b="1" dirty="0">
                <a:latin typeface="Pretendard Light" panose="020B0600000101010101" charset="-127"/>
                <a:ea typeface="Pretendard Light" panose="020B0600000101010101" charset="-127"/>
              </a:rPr>
              <a:t> 등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18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누구나 조회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송금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트랜잭션 생성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), 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블록 생성 가능</a:t>
            </a:r>
            <a:endParaRPr lang="en-US" altLang="ko-KR" sz="18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B1D99-6C45-D488-083D-F9B740B82737}"/>
              </a:ext>
            </a:extLst>
          </p:cNvPr>
          <p:cNvSpPr txBox="1"/>
          <p:nvPr/>
        </p:nvSpPr>
        <p:spPr>
          <a:xfrm>
            <a:off x="986712" y="5964516"/>
            <a:ext cx="917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sz="1800" b="1" dirty="0" err="1">
                <a:latin typeface="Pretendard Light" panose="020B0600000101010101" charset="-127"/>
                <a:ea typeface="Pretendard Light" panose="020B0600000101010101" charset="-127"/>
              </a:rPr>
              <a:t>프라이빗</a:t>
            </a:r>
            <a:r>
              <a:rPr lang="ko-KR" altLang="en-US" sz="1800" b="1" dirty="0">
                <a:latin typeface="Pretendard Light" panose="020B0600000101010101" charset="-127"/>
                <a:ea typeface="Pretendard Light" panose="020B0600000101010101" charset="-127"/>
              </a:rPr>
              <a:t> 블록체인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(R3 Corda)</a:t>
            </a:r>
          </a:p>
          <a:p>
            <a:endParaRPr lang="en-US" altLang="ko-KR" sz="18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참여자가 제한됨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허가된 사용자만 블록 생성 및 조회 가능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8A703-0FC5-77E2-9CDE-BA752C618C5D}"/>
              </a:ext>
            </a:extLst>
          </p:cNvPr>
          <p:cNvSpPr txBox="1"/>
          <p:nvPr/>
        </p:nvSpPr>
        <p:spPr>
          <a:xfrm>
            <a:off x="986712" y="7392189"/>
            <a:ext cx="9179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3. </a:t>
            </a:r>
            <a:r>
              <a:rPr lang="ko-KR" altLang="en-US" sz="1800" b="1" dirty="0">
                <a:latin typeface="Pretendard Light" panose="020B0600000101010101" charset="-127"/>
                <a:ea typeface="Pretendard Light" panose="020B0600000101010101" charset="-127"/>
              </a:rPr>
              <a:t>하이브리드 블록체인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en-US" altLang="ko-KR" sz="1800" b="1" dirty="0" err="1">
                <a:latin typeface="Pretendard Light" panose="020B0600000101010101" charset="-127"/>
                <a:ea typeface="Pretendard Light" panose="020B0600000101010101" charset="-127"/>
              </a:rPr>
              <a:t>XinFin</a:t>
            </a:r>
            <a:r>
              <a:rPr lang="en-US" altLang="ko-KR" sz="1800" b="1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18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일부는 </a:t>
            </a:r>
            <a:r>
              <a:rPr lang="ko-KR" altLang="en-US" sz="1800" dirty="0" err="1">
                <a:latin typeface="Pretendard Light" panose="020B0600000101010101" charset="-127"/>
                <a:ea typeface="Pretendard Light" panose="020B0600000101010101" charset="-127"/>
              </a:rPr>
              <a:t>퍼블릭처럼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 공개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일부는 </a:t>
            </a:r>
            <a:r>
              <a:rPr lang="ko-KR" altLang="en-US" sz="1800" dirty="0" err="1">
                <a:latin typeface="Pretendard Light" panose="020B0600000101010101" charset="-127"/>
                <a:ea typeface="Pretendard Light" panose="020B0600000101010101" charset="-127"/>
              </a:rPr>
              <a:t>프라이빗처럼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 제한 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퍼블릭 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+ </a:t>
            </a:r>
            <a:r>
              <a:rPr lang="ko-KR" altLang="en-US" sz="1800" dirty="0" err="1">
                <a:latin typeface="Pretendard Light" panose="020B0600000101010101" charset="-127"/>
                <a:ea typeface="Pretendard Light" panose="020B0600000101010101" charset="-127"/>
              </a:rPr>
              <a:t>프라이빗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618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7328C-B8FE-3027-C5DF-785CC885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2FECF0-1687-7FC6-F504-DDDCA9A1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0424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1C7CE5-44DE-F89E-434D-57FCF794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1354911-8D79-E04F-FC19-42FF7CAC2A3D}"/>
              </a:ext>
            </a:extLst>
          </p:cNvPr>
          <p:cNvSpPr txBox="1"/>
          <p:nvPr/>
        </p:nvSpPr>
        <p:spPr>
          <a:xfrm>
            <a:off x="14579600" y="90805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99E75AC-944F-E8BC-9ADA-6D21C70F39B1}"/>
              </a:ext>
            </a:extLst>
          </p:cNvPr>
          <p:cNvSpPr txBox="1"/>
          <p:nvPr/>
        </p:nvSpPr>
        <p:spPr>
          <a:xfrm>
            <a:off x="967282" y="1651000"/>
            <a:ext cx="53213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찍먹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0000" b="0" i="0" u="none" strike="noStrike" spc="-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끄</a:t>
            </a:r>
            <a:r>
              <a:rPr lang="ko-KR" altLang="en-US" sz="10000" spc="-4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읏</a:t>
            </a:r>
            <a:r>
              <a:rPr lang="en-US" altLang="ko-KR" sz="10000" spc="-4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.. </a:t>
            </a:r>
            <a:endParaRPr lang="ko-KR" sz="10000" b="0" i="0" u="none" strike="noStrike" spc="-4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5C3C0-C22A-E859-AC24-5F4FCE26E7AA}"/>
              </a:ext>
            </a:extLst>
          </p:cNvPr>
          <p:cNvSpPr txBox="1"/>
          <p:nvPr/>
        </p:nvSpPr>
        <p:spPr>
          <a:xfrm>
            <a:off x="4191000" y="5191679"/>
            <a:ext cx="11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정말 기본만 해봤지만 직접 배포하고 실행해 그 과정을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보는게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신기햇다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..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잘만 배우면 큰 꿈을 그릴 수 있을지도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..?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아닌가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ㅎ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</p:txBody>
      </p:sp>
      <p:pic>
        <p:nvPicPr>
          <p:cNvPr id="2050" name="Picture 2" descr="익스트림무비 - 섹드립각을 보는 배우들의 므흣한 표정...">
            <a:extLst>
              <a:ext uri="{FF2B5EF4-FFF2-40B4-BE49-F238E27FC236}">
                <a16:creationId xmlns:a16="http://schemas.microsoft.com/office/drawing/2014/main" id="{AD7B8B2F-4B3A-3141-16E5-8A89ED129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10" y="4505483"/>
            <a:ext cx="2806117" cy="26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46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D0D9D-AB2F-ABC0-12B2-54A6570D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D15E3E-0990-E0F1-F2F5-1D054302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FE5CE3-171B-A345-EAD7-82574C3A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889971-BD47-15EC-D4D5-33C66CA2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CD973A8-02A1-5FC4-BC81-47C3B76410F1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57001-6509-ECE8-04EA-3BEC4F33FD5A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1D9109D-928A-595A-682A-2483D880BC3B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714B-9E7F-21D0-FC6B-D0D19A793A92}"/>
              </a:ext>
            </a:extLst>
          </p:cNvPr>
          <p:cNvSpPr txBox="1"/>
          <p:nvPr/>
        </p:nvSpPr>
        <p:spPr>
          <a:xfrm>
            <a:off x="933839" y="2070100"/>
            <a:ext cx="9757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분산원장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”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기술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다수의 온라인 거래 기록을 묶어 하나의 데이터 블록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(Block)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을 구성하고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해시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(hash)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값을 이용해 이전 블록과 이후 블록을 체인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(chain)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처럼 연결해 이 정보의 전부 혹은 일부를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P2P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방식으로 전 세계 여러 컴퓨터에 복사해 분산 저장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관리 하는 기술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DCF0B9-7D31-C043-F935-77AB6B919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2066212"/>
            <a:ext cx="5188858" cy="2619616"/>
          </a:xfrm>
          <a:prstGeom prst="rect">
            <a:avLst/>
          </a:prstGeom>
        </p:spPr>
      </p:pic>
      <p:pic>
        <p:nvPicPr>
          <p:cNvPr id="14" name="Picture 2" descr="이더리움 - 나무위키">
            <a:extLst>
              <a:ext uri="{FF2B5EF4-FFF2-40B4-BE49-F238E27FC236}">
                <a16:creationId xmlns:a16="http://schemas.microsoft.com/office/drawing/2014/main" id="{061BC1B2-0E2B-B4B0-AF7E-0A717DE1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2" y="5501423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비트코인 - 나무위키">
            <a:extLst>
              <a:ext uri="{FF2B5EF4-FFF2-40B4-BE49-F238E27FC236}">
                <a16:creationId xmlns:a16="http://schemas.microsoft.com/office/drawing/2014/main" id="{76039788-4BDA-7BF2-DE1A-ACC5904B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81" y="5544286"/>
            <a:ext cx="46577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8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58FCC-19A6-8386-35A8-0EF0AA44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3331A9-149D-91E7-CF0D-F26A4BD0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7CED92-17AF-6781-4E9E-34F3A6A7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195299-BE4F-C487-321B-BEAE61EB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6461530-EDE7-7643-A38F-314CBE87D4DF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085419-C219-0F17-D433-12BD0A3CC7BB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BA0C620-4449-E284-36A0-BB24BB20D138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BE45-0831-F666-A70F-D6B6D34D4565}"/>
              </a:ext>
            </a:extLst>
          </p:cNvPr>
          <p:cNvSpPr txBox="1"/>
          <p:nvPr/>
        </p:nvSpPr>
        <p:spPr>
          <a:xfrm>
            <a:off x="933839" y="2070100"/>
            <a:ext cx="9757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분산원장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”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기술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다수의 온라인 거래 기록을 묶어 하나의 데이터 블록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(Block)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을 구성하고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해시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(hash)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값을 이용해 이전 블록과 이후 블록을 체인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(chain)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처럼 연결해 이 정보의 전부 혹은 일부를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P2P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방식으로 전 세계 여러 컴퓨터에 복사해 분산 저장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관리 하는 기술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AB2308-BC3F-EE43-F2FA-98CE7784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2066212"/>
            <a:ext cx="5188858" cy="2619616"/>
          </a:xfrm>
          <a:prstGeom prst="rect">
            <a:avLst/>
          </a:prstGeom>
        </p:spPr>
      </p:pic>
      <p:pic>
        <p:nvPicPr>
          <p:cNvPr id="14" name="Picture 2" descr="이더리움 - 나무위키">
            <a:extLst>
              <a:ext uri="{FF2B5EF4-FFF2-40B4-BE49-F238E27FC236}">
                <a16:creationId xmlns:a16="http://schemas.microsoft.com/office/drawing/2014/main" id="{38EA5C70-9BE3-40CD-98D5-82B8D048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2" y="5501423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비트코인 - 나무위키">
            <a:extLst>
              <a:ext uri="{FF2B5EF4-FFF2-40B4-BE49-F238E27FC236}">
                <a16:creationId xmlns:a16="http://schemas.microsoft.com/office/drawing/2014/main" id="{9E1FDEFB-1EED-51C1-B7FC-98746D92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81" y="5544286"/>
            <a:ext cx="46577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CFC9E-DCB8-CF71-1330-E3DD0F916E94}"/>
              </a:ext>
            </a:extLst>
          </p:cNvPr>
          <p:cNvSpPr txBox="1"/>
          <p:nvPr/>
        </p:nvSpPr>
        <p:spPr>
          <a:xfrm>
            <a:off x="2851668" y="6874582"/>
            <a:ext cx="199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중앙성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분권화</a:t>
            </a:r>
          </a:p>
        </p:txBody>
      </p:sp>
    </p:spTree>
    <p:extLst>
      <p:ext uri="{BB962C8B-B14F-4D97-AF65-F5344CB8AC3E}">
        <p14:creationId xmlns:p14="http://schemas.microsoft.com/office/powerpoint/2010/main" val="399292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028C0-7BBB-A302-864E-A552CC1B2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9FA57D-5F52-5701-ED18-066B9AF8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B5BD85-37B7-8CEC-3032-D7648965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A80D9F0-DB8A-7B89-6187-10BA2A17D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EA8E6DC-ED7D-3BB4-315D-F26842C272EC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FFF423-0817-138F-BA50-E1F5A2A8FF09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0526CB7-7695-C075-7D7E-A1E505DDF7D0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50DD8-6F9C-9A9C-47D4-74E4742E48A4}"/>
              </a:ext>
            </a:extLst>
          </p:cNvPr>
          <p:cNvSpPr txBox="1"/>
          <p:nvPr/>
        </p:nvSpPr>
        <p:spPr>
          <a:xfrm>
            <a:off x="933839" y="2070100"/>
            <a:ext cx="9757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분산원장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”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기술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다수의 온라인 거래 기록을 묶어 하나의 데이터 블록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(Block)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을 구성하고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해시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(hash)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값을 이용해 이전 블록과 이후 블록을 체인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(chain)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처럼 연결해 이 정보의 전부 혹은 일부를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P2P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방식으로 전 세계 여러 컴퓨터에 복사해 분산 저장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/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관리 하는 기술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BC2073-D89C-2911-D447-01C4B1D39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2066212"/>
            <a:ext cx="5188858" cy="2619616"/>
          </a:xfrm>
          <a:prstGeom prst="rect">
            <a:avLst/>
          </a:prstGeom>
        </p:spPr>
      </p:pic>
      <p:pic>
        <p:nvPicPr>
          <p:cNvPr id="14" name="Picture 2" descr="이더리움 - 나무위키">
            <a:extLst>
              <a:ext uri="{FF2B5EF4-FFF2-40B4-BE49-F238E27FC236}">
                <a16:creationId xmlns:a16="http://schemas.microsoft.com/office/drawing/2014/main" id="{FE9A9111-3AF2-B6C9-9C42-761EE0D4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2" y="5501423"/>
            <a:ext cx="4286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A44A2-B50D-FE80-8210-FBE138150E9D}"/>
              </a:ext>
            </a:extLst>
          </p:cNvPr>
          <p:cNvSpPr txBox="1"/>
          <p:nvPr/>
        </p:nvSpPr>
        <p:spPr>
          <a:xfrm>
            <a:off x="8265756" y="6907392"/>
            <a:ext cx="175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탈중앙화</a:t>
            </a:r>
          </a:p>
        </p:txBody>
      </p:sp>
      <p:pic>
        <p:nvPicPr>
          <p:cNvPr id="8" name="Picture 2" descr="비트코인 - 나무위키">
            <a:extLst>
              <a:ext uri="{FF2B5EF4-FFF2-40B4-BE49-F238E27FC236}">
                <a16:creationId xmlns:a16="http://schemas.microsoft.com/office/drawing/2014/main" id="{EAAED545-C207-F675-007B-9730D0AC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81" y="5544286"/>
            <a:ext cx="46577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41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0C9D15-BDA8-4C6B-963E-66875FD42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C9E1F2-7718-34B4-88D0-5D28DCFA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32568E-CEB3-BA2E-70A5-B8AC970B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0643A1-61B5-D636-5693-1ACA4F597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6EC021-AAE0-5A21-DDEC-39C275DC46D3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07BC99-B646-9540-A290-32244A0BD76D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4E53FFE-5416-1472-2B0E-16BE0BD5B4A4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958B8-325A-B5D3-0D5A-F9C0EE0C4176}"/>
              </a:ext>
            </a:extLst>
          </p:cNvPr>
          <p:cNvSpPr txBox="1"/>
          <p:nvPr/>
        </p:nvSpPr>
        <p:spPr>
          <a:xfrm>
            <a:off x="933839" y="2070100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동작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585B5-B6F1-B26D-C6E6-B96377467C36}"/>
              </a:ext>
            </a:extLst>
          </p:cNvPr>
          <p:cNvSpPr txBox="1"/>
          <p:nvPr/>
        </p:nvSpPr>
        <p:spPr>
          <a:xfrm>
            <a:off x="908439" y="2730153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블록 구성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162CE-3E0C-5A2B-63A9-A18FF45C4BB0}"/>
              </a:ext>
            </a:extLst>
          </p:cNvPr>
          <p:cNvSpPr txBox="1"/>
          <p:nvPr/>
        </p:nvSpPr>
        <p:spPr>
          <a:xfrm>
            <a:off x="933839" y="5236866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체인 연결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31742-689C-4D08-CF84-5591ABF13040}"/>
              </a:ext>
            </a:extLst>
          </p:cNvPr>
          <p:cNvSpPr txBox="1"/>
          <p:nvPr/>
        </p:nvSpPr>
        <p:spPr>
          <a:xfrm>
            <a:off x="952500" y="7781332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3. P2P </a:t>
            </a: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분산 저장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96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7205E-4E25-8E9C-95A5-CF8DE7DC1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94994B-F98D-B183-822F-7EAB830A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7D20411-14B6-7C50-72DC-4B36F694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7F4885-6E1C-DB12-B7E8-637565DF1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457BF00-F9E8-1639-1D41-9B2DFEFD5DF7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52BBACE-4E2A-1B1A-6644-D2E7024D2022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B4E80E29-16B7-D5E7-E146-77D7C511170A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0E73B-A006-73A5-BC8C-C44C82026E56}"/>
              </a:ext>
            </a:extLst>
          </p:cNvPr>
          <p:cNvSpPr txBox="1"/>
          <p:nvPr/>
        </p:nvSpPr>
        <p:spPr>
          <a:xfrm>
            <a:off x="933839" y="2070100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동작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79F99-37FF-6A48-B070-C68DAB41798D}"/>
              </a:ext>
            </a:extLst>
          </p:cNvPr>
          <p:cNvSpPr txBox="1"/>
          <p:nvPr/>
        </p:nvSpPr>
        <p:spPr>
          <a:xfrm>
            <a:off x="908439" y="2730153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블록 구성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AF33C-455C-2517-0F3E-9C7BE3F82399}"/>
              </a:ext>
            </a:extLst>
          </p:cNvPr>
          <p:cNvSpPr txBox="1"/>
          <p:nvPr/>
        </p:nvSpPr>
        <p:spPr>
          <a:xfrm>
            <a:off x="933839" y="5236866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체인 연결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B0059-5F6B-3E87-A1DE-71AB3B06E405}"/>
              </a:ext>
            </a:extLst>
          </p:cNvPr>
          <p:cNvSpPr txBox="1"/>
          <p:nvPr/>
        </p:nvSpPr>
        <p:spPr>
          <a:xfrm>
            <a:off x="952500" y="7781332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3. P2P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분산 저장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E0891-86DD-4E21-03C1-EA9552BE2D87}"/>
              </a:ext>
            </a:extLst>
          </p:cNvPr>
          <p:cNvSpPr txBox="1"/>
          <p:nvPr/>
        </p:nvSpPr>
        <p:spPr>
          <a:xfrm>
            <a:off x="933839" y="3314700"/>
            <a:ext cx="5085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 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다수의 거래 기록을 묶어 하나의 블록을 구성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거래의 최소 단위는 트랜잭션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거래는 해시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(hash)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함수를 통해 암호화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4AB88B-4B21-EADF-8CDF-25ECE977F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880" y="3484598"/>
            <a:ext cx="4050240" cy="42418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1183DF-BE9F-6EBA-86F3-737880E85E0E}"/>
              </a:ext>
            </a:extLst>
          </p:cNvPr>
          <p:cNvSpPr txBox="1"/>
          <p:nvPr/>
        </p:nvSpPr>
        <p:spPr>
          <a:xfrm>
            <a:off x="11402209" y="3598038"/>
            <a:ext cx="53617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다수의 거래 내역을 묶어 하나의 블록을 구성 거래량이 많든 적든 항상 일정한 시간에 한 번씩 새로운 블록을 구성함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하나의 블록에는 하나의 루트해시가 존재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각 거래 내역에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1:1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로 대응하는 해시 값을 생성하고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두 개의 해시를 합쳐 하나의 상위 해시를 생성</a:t>
            </a:r>
            <a:b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-&gt;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상위 해시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개를 합쳐 더 상위의 해시 생성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(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반복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  <a:p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최종적으로 트리 최상위 지점에 하나의 루트 해시가 생성됨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(=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머클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트리 구조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787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53000-F30A-CBB1-4F6C-DB7876569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1642B-2830-2DB0-6DF8-1C3A34A3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7B25BB-5654-8BDE-08D2-3960E29D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3FEB4F-85F5-B069-7D6A-C89EBFFD7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45164DB-EC3C-4B54-8CA6-232817C8F607}"/>
              </a:ext>
            </a:extLst>
          </p:cNvPr>
          <p:cNvSpPr txBox="1"/>
          <p:nvPr/>
        </p:nvSpPr>
        <p:spPr>
          <a:xfrm>
            <a:off x="952500" y="114300"/>
            <a:ext cx="3238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b="0" i="0" u="none" strike="noStrike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01. </a:t>
            </a:r>
            <a:r>
              <a:rPr lang="ko-KR" altLang="en-US" sz="7000" spc="-3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서론</a:t>
            </a:r>
            <a:endParaRPr lang="ko-KR" sz="7000" b="0" i="0" u="none" strike="noStrike" spc="-3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93D8EBE-C7E4-2534-6E98-349A20C5FC0D}"/>
              </a:ext>
            </a:extLst>
          </p:cNvPr>
          <p:cNvSpPr txBox="1"/>
          <p:nvPr/>
        </p:nvSpPr>
        <p:spPr>
          <a:xfrm>
            <a:off x="986712" y="1358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Blockchain</a:t>
            </a:r>
            <a:endParaRPr lang="ko-KR" sz="4000" b="1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E067704-8205-F0F7-FD51-168B7B8C4D72}"/>
              </a:ext>
            </a:extLst>
          </p:cNvPr>
          <p:cNvSpPr txBox="1"/>
          <p:nvPr/>
        </p:nvSpPr>
        <p:spPr>
          <a:xfrm>
            <a:off x="14578045" y="9525000"/>
            <a:ext cx="2755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20250730 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SSL</a:t>
            </a:r>
            <a:r>
              <a:rPr lang="ko-KR" altLang="en-US" sz="2000" spc="-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세미나 강혜인</a:t>
            </a:r>
            <a:endParaRPr lang="ko-KR" sz="2000" b="0" i="0" u="none" strike="noStrike" spc="-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53BB1-312E-0112-81B3-F715CE71DB63}"/>
              </a:ext>
            </a:extLst>
          </p:cNvPr>
          <p:cNvSpPr txBox="1"/>
          <p:nvPr/>
        </p:nvSpPr>
        <p:spPr>
          <a:xfrm>
            <a:off x="933839" y="2070100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동작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EFBD8-FD69-F853-C5E1-8CB31DE3BE68}"/>
              </a:ext>
            </a:extLst>
          </p:cNvPr>
          <p:cNvSpPr txBox="1"/>
          <p:nvPr/>
        </p:nvSpPr>
        <p:spPr>
          <a:xfrm>
            <a:off x="908439" y="2730153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블록 구성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F6F32-8090-A5FB-CE4E-89E5E3975824}"/>
              </a:ext>
            </a:extLst>
          </p:cNvPr>
          <p:cNvSpPr txBox="1"/>
          <p:nvPr/>
        </p:nvSpPr>
        <p:spPr>
          <a:xfrm>
            <a:off x="933839" y="5236866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sz="2400" dirty="0">
                <a:solidFill>
                  <a:srgbClr val="0070C0"/>
                </a:solidFill>
                <a:latin typeface="Pretendard Light" panose="020B0600000101010101" charset="-127"/>
                <a:ea typeface="Pretendard Light" panose="020B0600000101010101" charset="-127"/>
              </a:rPr>
              <a:t>체인 연결</a:t>
            </a:r>
            <a:endParaRPr lang="en-US" altLang="ko-KR" sz="2400" dirty="0">
              <a:solidFill>
                <a:srgbClr val="0070C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BA5C4-4D8E-BF84-4F74-86179C8923C7}"/>
              </a:ext>
            </a:extLst>
          </p:cNvPr>
          <p:cNvSpPr txBox="1"/>
          <p:nvPr/>
        </p:nvSpPr>
        <p:spPr>
          <a:xfrm>
            <a:off x="952500" y="7781332"/>
            <a:ext cx="9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3. P2P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분산 저장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A31F5-F203-541C-CC27-8807A64AA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820" y="4786016"/>
            <a:ext cx="9562768" cy="335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A623C8-041C-E8E0-DF91-82EEFA5A6605}"/>
              </a:ext>
            </a:extLst>
          </p:cNvPr>
          <p:cNvSpPr txBox="1"/>
          <p:nvPr/>
        </p:nvSpPr>
        <p:spPr>
          <a:xfrm>
            <a:off x="986712" y="5724268"/>
            <a:ext cx="6404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새로 만들어진 블록이 이전 블록의 해시 값을 참조해 이전 블록과 연결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이전 블록의 해시 값은 새로운 블록의 헤더에 포함 되어야 하고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정확히 일치해야 연결됨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1650</Words>
  <Application>Microsoft Office PowerPoint</Application>
  <PresentationFormat>사용자 지정</PresentationFormat>
  <Paragraphs>265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Calibri</vt:lpstr>
      <vt:lpstr>Gmarket Sans Bold</vt:lpstr>
      <vt:lpstr>Gmarket Sans Light</vt:lpstr>
      <vt:lpstr>Pretendard Light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O365</cp:lastModifiedBy>
  <cp:revision>27</cp:revision>
  <dcterms:created xsi:type="dcterms:W3CDTF">2006-08-16T00:00:00Z</dcterms:created>
  <dcterms:modified xsi:type="dcterms:W3CDTF">2025-07-30T06:03:42Z</dcterms:modified>
</cp:coreProperties>
</file>